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21"/>
  </p:notesMasterIdLst>
  <p:sldIdLst>
    <p:sldId id="1868" r:id="rId2"/>
    <p:sldId id="277" r:id="rId3"/>
    <p:sldId id="294" r:id="rId4"/>
    <p:sldId id="279" r:id="rId5"/>
    <p:sldId id="258" r:id="rId6"/>
    <p:sldId id="293" r:id="rId7"/>
    <p:sldId id="269" r:id="rId8"/>
    <p:sldId id="280" r:id="rId9"/>
    <p:sldId id="282" r:id="rId10"/>
    <p:sldId id="283" r:id="rId11"/>
    <p:sldId id="284" r:id="rId12"/>
    <p:sldId id="281" r:id="rId13"/>
    <p:sldId id="285" r:id="rId14"/>
    <p:sldId id="287" r:id="rId15"/>
    <p:sldId id="288" r:id="rId16"/>
    <p:sldId id="289" r:id="rId17"/>
    <p:sldId id="290" r:id="rId18"/>
    <p:sldId id="292" r:id="rId19"/>
    <p:sldId id="186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2979" autoAdjust="0"/>
  </p:normalViewPr>
  <p:slideViewPr>
    <p:cSldViewPr>
      <p:cViewPr varScale="1">
        <p:scale>
          <a:sx n="61" d="100"/>
          <a:sy n="61" d="100"/>
        </p:scale>
        <p:origin x="1400" y="254"/>
      </p:cViewPr>
      <p:guideLst>
        <p:guide orient="horz" pos="2160"/>
        <p:guide pos="2880"/>
      </p:guideLst>
    </p:cSldViewPr>
  </p:slideViewPr>
  <p:notesTextViewPr>
    <p:cViewPr>
      <p:scale>
        <a:sx n="1" d="1"/>
        <a:sy n="1" d="1"/>
      </p:scale>
      <p:origin x="0" y="0"/>
    </p:cViewPr>
  </p:notesTextViewPr>
  <p:sorterViewPr>
    <p:cViewPr>
      <p:scale>
        <a:sx n="100" d="100"/>
        <a:sy n="100" d="100"/>
      </p:scale>
      <p:origin x="0" y="5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9D11B3-C192-4956-86E1-985D102532B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716AD23-879A-4340-91C3-A51E15FBBA97}">
      <dgm:prSet/>
      <dgm:spPr/>
      <dgm:t>
        <a:bodyPr/>
        <a:lstStyle/>
        <a:p>
          <a:pPr algn="ctr">
            <a:lnSpc>
              <a:spcPct val="100000"/>
            </a:lnSpc>
          </a:pPr>
          <a:r>
            <a:rPr lang="en-US" dirty="0"/>
            <a:t>Students will read Prime Minister Meloni’s speech at the UN Summit of the Future</a:t>
          </a:r>
          <a:r>
            <a:rPr lang="en-US" b="1" dirty="0"/>
            <a:t>.</a:t>
          </a:r>
          <a:endParaRPr lang="en-US" dirty="0"/>
        </a:p>
      </dgm:t>
    </dgm:pt>
    <dgm:pt modelId="{E931B7A8-5ED6-4EC1-8F2A-FB8BD546331A}" type="parTrans" cxnId="{CA3AFF0E-6474-4B6B-97C9-ACA60669E9E8}">
      <dgm:prSet/>
      <dgm:spPr/>
      <dgm:t>
        <a:bodyPr/>
        <a:lstStyle/>
        <a:p>
          <a:endParaRPr lang="en-US"/>
        </a:p>
      </dgm:t>
    </dgm:pt>
    <dgm:pt modelId="{C2EB5D05-B38B-4285-8B54-F7C6BA68625D}" type="sibTrans" cxnId="{CA3AFF0E-6474-4B6B-97C9-ACA60669E9E8}">
      <dgm:prSet/>
      <dgm:spPr/>
      <dgm:t>
        <a:bodyPr/>
        <a:lstStyle/>
        <a:p>
          <a:endParaRPr lang="en-US"/>
        </a:p>
      </dgm:t>
    </dgm:pt>
    <dgm:pt modelId="{B956E50C-867A-4F19-BA1A-77A0ABD5DDDC}" type="pres">
      <dgm:prSet presAssocID="{D69D11B3-C192-4956-86E1-985D102532BA}" presName="linear" presStyleCnt="0">
        <dgm:presLayoutVars>
          <dgm:animLvl val="lvl"/>
          <dgm:resizeHandles val="exact"/>
        </dgm:presLayoutVars>
      </dgm:prSet>
      <dgm:spPr/>
    </dgm:pt>
    <dgm:pt modelId="{FC2DA18D-43E9-4034-A1E0-84AF96B2A7C6}" type="pres">
      <dgm:prSet presAssocID="{2716AD23-879A-4340-91C3-A51E15FBBA97}" presName="parentText" presStyleLbl="node1" presStyleIdx="0" presStyleCnt="1" custLinFactNeighborX="-4706" custLinFactNeighborY="-167">
        <dgm:presLayoutVars>
          <dgm:chMax val="0"/>
          <dgm:bulletEnabled val="1"/>
        </dgm:presLayoutVars>
      </dgm:prSet>
      <dgm:spPr/>
    </dgm:pt>
  </dgm:ptLst>
  <dgm:cxnLst>
    <dgm:cxn modelId="{CA3AFF0E-6474-4B6B-97C9-ACA60669E9E8}" srcId="{D69D11B3-C192-4956-86E1-985D102532BA}" destId="{2716AD23-879A-4340-91C3-A51E15FBBA97}" srcOrd="0" destOrd="0" parTransId="{E931B7A8-5ED6-4EC1-8F2A-FB8BD546331A}" sibTransId="{C2EB5D05-B38B-4285-8B54-F7C6BA68625D}"/>
    <dgm:cxn modelId="{3ADA1593-65E8-4C28-B70A-5B2A513D55ED}" type="presOf" srcId="{D69D11B3-C192-4956-86E1-985D102532BA}" destId="{B956E50C-867A-4F19-BA1A-77A0ABD5DDDC}" srcOrd="0" destOrd="0" presId="urn:microsoft.com/office/officeart/2005/8/layout/vList2"/>
    <dgm:cxn modelId="{532C2AA5-4237-436D-BAEE-91E4EBB80670}" type="presOf" srcId="{2716AD23-879A-4340-91C3-A51E15FBBA97}" destId="{FC2DA18D-43E9-4034-A1E0-84AF96B2A7C6}" srcOrd="0" destOrd="0" presId="urn:microsoft.com/office/officeart/2005/8/layout/vList2"/>
    <dgm:cxn modelId="{A3C6A420-6E3A-4E85-874F-1FFADE01AF52}" type="presParOf" srcId="{B956E50C-867A-4F19-BA1A-77A0ABD5DDDC}" destId="{FC2DA18D-43E9-4034-A1E0-84AF96B2A7C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AD8522-E1D8-4100-9F9C-B922C6893C90}" type="doc">
      <dgm:prSet loTypeId="urn:microsoft.com/office/officeart/2005/8/layout/target1" loCatId="relationship" qsTypeId="urn:microsoft.com/office/officeart/2005/8/quickstyle/simple5" qsCatId="simple" csTypeId="urn:microsoft.com/office/officeart/2005/8/colors/accent0_2" csCatId="mainScheme" phldr="1"/>
      <dgm:spPr/>
      <dgm:t>
        <a:bodyPr/>
        <a:lstStyle/>
        <a:p>
          <a:endParaRPr lang="en-US"/>
        </a:p>
      </dgm:t>
    </dgm:pt>
    <dgm:pt modelId="{EC912083-46BA-47EC-834F-B53C28E6D0BD}">
      <dgm:prSet phldrT="[Text]" custT="1"/>
      <dgm:spPr/>
      <dgm:t>
        <a:bodyPr/>
        <a:lstStyle/>
        <a:p>
          <a:r>
            <a:rPr lang="en-US" sz="2000" baseline="0">
              <a:solidFill>
                <a:schemeClr val="accent1">
                  <a:lumMod val="50000"/>
                </a:schemeClr>
              </a:solidFill>
            </a:rPr>
            <a:t>Stage 4</a:t>
          </a:r>
          <a:endParaRPr lang="en-US" sz="2000" baseline="0" dirty="0">
            <a:solidFill>
              <a:schemeClr val="accent1">
                <a:lumMod val="50000"/>
              </a:schemeClr>
            </a:solidFill>
          </a:endParaRPr>
        </a:p>
      </dgm:t>
    </dgm:pt>
    <dgm:pt modelId="{F1078060-4F1D-4792-900A-9DC3C71D1776}" type="parTrans" cxnId="{58B63ADD-6CB4-4181-ADBB-3F961B5EAB75}">
      <dgm:prSet/>
      <dgm:spPr/>
      <dgm:t>
        <a:bodyPr/>
        <a:lstStyle/>
        <a:p>
          <a:endParaRPr lang="en-US">
            <a:solidFill>
              <a:schemeClr val="accent1">
                <a:lumMod val="50000"/>
              </a:schemeClr>
            </a:solidFill>
          </a:endParaRPr>
        </a:p>
      </dgm:t>
    </dgm:pt>
    <dgm:pt modelId="{B4159C30-DBE3-473F-B6E7-4D39883C930F}" type="sibTrans" cxnId="{58B63ADD-6CB4-4181-ADBB-3F961B5EAB75}">
      <dgm:prSet/>
      <dgm:spPr/>
      <dgm:t>
        <a:bodyPr/>
        <a:lstStyle/>
        <a:p>
          <a:endParaRPr lang="en-US">
            <a:solidFill>
              <a:schemeClr val="accent1">
                <a:lumMod val="50000"/>
              </a:schemeClr>
            </a:solidFill>
          </a:endParaRPr>
        </a:p>
      </dgm:t>
    </dgm:pt>
    <dgm:pt modelId="{F0ED2BDD-5EFF-4B2D-AF97-3470E2C34E25}">
      <dgm:prSet phldrT="[Text]" custT="1"/>
      <dgm:spPr/>
      <dgm:t>
        <a:bodyPr/>
        <a:lstStyle/>
        <a:p>
          <a:r>
            <a:rPr lang="en-US" sz="2000" baseline="0">
              <a:solidFill>
                <a:schemeClr val="accent1">
                  <a:lumMod val="50000"/>
                </a:schemeClr>
              </a:solidFill>
            </a:rPr>
            <a:t>Stage 3</a:t>
          </a:r>
          <a:endParaRPr lang="en-US" sz="2000" dirty="0">
            <a:solidFill>
              <a:schemeClr val="accent1">
                <a:lumMod val="50000"/>
              </a:schemeClr>
            </a:solidFill>
          </a:endParaRPr>
        </a:p>
      </dgm:t>
    </dgm:pt>
    <dgm:pt modelId="{7BF5762E-CA5A-4A96-8A1D-4699EADF930C}" type="parTrans" cxnId="{F016BFB9-37DA-4093-BD60-A308E45ECEEC}">
      <dgm:prSet/>
      <dgm:spPr/>
      <dgm:t>
        <a:bodyPr/>
        <a:lstStyle/>
        <a:p>
          <a:endParaRPr lang="en-US">
            <a:solidFill>
              <a:schemeClr val="accent1">
                <a:lumMod val="50000"/>
              </a:schemeClr>
            </a:solidFill>
          </a:endParaRPr>
        </a:p>
      </dgm:t>
    </dgm:pt>
    <dgm:pt modelId="{6D32A681-E82D-4E18-A176-1E4E849D3EF8}" type="sibTrans" cxnId="{F016BFB9-37DA-4093-BD60-A308E45ECEEC}">
      <dgm:prSet/>
      <dgm:spPr/>
      <dgm:t>
        <a:bodyPr/>
        <a:lstStyle/>
        <a:p>
          <a:endParaRPr lang="en-US">
            <a:solidFill>
              <a:schemeClr val="accent1">
                <a:lumMod val="50000"/>
              </a:schemeClr>
            </a:solidFill>
          </a:endParaRPr>
        </a:p>
      </dgm:t>
    </dgm:pt>
    <dgm:pt modelId="{EE33DF1E-8F9C-4334-A6A3-B26F6CC659C7}">
      <dgm:prSet phldrT="[Text]" custT="1"/>
      <dgm:spPr/>
      <dgm:t>
        <a:bodyPr/>
        <a:lstStyle/>
        <a:p>
          <a:r>
            <a:rPr lang="en-US" sz="2000">
              <a:solidFill>
                <a:schemeClr val="accent1">
                  <a:lumMod val="50000"/>
                </a:schemeClr>
              </a:solidFill>
            </a:rPr>
            <a:t>Stage 2</a:t>
          </a:r>
          <a:endParaRPr lang="en-US" sz="2000" dirty="0">
            <a:solidFill>
              <a:schemeClr val="accent1">
                <a:lumMod val="50000"/>
              </a:schemeClr>
            </a:solidFill>
          </a:endParaRPr>
        </a:p>
      </dgm:t>
    </dgm:pt>
    <dgm:pt modelId="{7089E595-419A-443B-BD31-B556AE9E259C}" type="parTrans" cxnId="{17FB83F0-2F8F-4FF0-B937-9220DFDF4A9F}">
      <dgm:prSet/>
      <dgm:spPr/>
      <dgm:t>
        <a:bodyPr/>
        <a:lstStyle/>
        <a:p>
          <a:endParaRPr lang="en-US">
            <a:solidFill>
              <a:schemeClr val="accent1">
                <a:lumMod val="50000"/>
              </a:schemeClr>
            </a:solidFill>
          </a:endParaRPr>
        </a:p>
      </dgm:t>
    </dgm:pt>
    <dgm:pt modelId="{DB4F21EA-D11D-4A25-BF88-2413959F8ED0}" type="sibTrans" cxnId="{17FB83F0-2F8F-4FF0-B937-9220DFDF4A9F}">
      <dgm:prSet/>
      <dgm:spPr/>
      <dgm:t>
        <a:bodyPr/>
        <a:lstStyle/>
        <a:p>
          <a:endParaRPr lang="en-US">
            <a:solidFill>
              <a:schemeClr val="accent1">
                <a:lumMod val="50000"/>
              </a:schemeClr>
            </a:solidFill>
          </a:endParaRPr>
        </a:p>
      </dgm:t>
    </dgm:pt>
    <dgm:pt modelId="{92E41CC5-A69E-48AC-83CC-238366019E2C}">
      <dgm:prSet phldrT="[Text]" custT="1"/>
      <dgm:spPr/>
      <dgm:t>
        <a:bodyPr lIns="91440"/>
        <a:lstStyle/>
        <a:p>
          <a:r>
            <a:rPr lang="en-US" sz="2000" baseline="0">
              <a:solidFill>
                <a:schemeClr val="accent1">
                  <a:lumMod val="50000"/>
                </a:schemeClr>
              </a:solidFill>
            </a:rPr>
            <a:t>Stage 1</a:t>
          </a:r>
          <a:endParaRPr lang="en-US" sz="2000" dirty="0">
            <a:solidFill>
              <a:schemeClr val="accent1">
                <a:lumMod val="50000"/>
              </a:schemeClr>
            </a:solidFill>
          </a:endParaRPr>
        </a:p>
      </dgm:t>
    </dgm:pt>
    <dgm:pt modelId="{723B8238-6919-4A56-8ECF-9B9A0C4B97FE}" type="parTrans" cxnId="{F1BA6508-69B2-4FC0-9AEF-C99FBD632D72}">
      <dgm:prSet/>
      <dgm:spPr/>
      <dgm:t>
        <a:bodyPr/>
        <a:lstStyle/>
        <a:p>
          <a:endParaRPr lang="en-US">
            <a:solidFill>
              <a:schemeClr val="accent1">
                <a:lumMod val="50000"/>
              </a:schemeClr>
            </a:solidFill>
          </a:endParaRPr>
        </a:p>
      </dgm:t>
    </dgm:pt>
    <dgm:pt modelId="{32A69BE9-AEF6-4FCA-BC11-01C5A74E57B9}" type="sibTrans" cxnId="{F1BA6508-69B2-4FC0-9AEF-C99FBD632D72}">
      <dgm:prSet/>
      <dgm:spPr/>
      <dgm:t>
        <a:bodyPr/>
        <a:lstStyle/>
        <a:p>
          <a:endParaRPr lang="en-US">
            <a:solidFill>
              <a:schemeClr val="accent1">
                <a:lumMod val="50000"/>
              </a:schemeClr>
            </a:solidFill>
          </a:endParaRPr>
        </a:p>
      </dgm:t>
    </dgm:pt>
    <dgm:pt modelId="{90C361AA-2018-4C64-85B8-1B02D7294D52}">
      <dgm:prSet phldrT="[Text]" custT="1"/>
      <dgm:spPr/>
      <dgm:t>
        <a:bodyPr lIns="91440"/>
        <a:lstStyle/>
        <a:p>
          <a:r>
            <a:rPr lang="en-US" sz="2000" dirty="0">
              <a:solidFill>
                <a:schemeClr val="accent1">
                  <a:lumMod val="50000"/>
                </a:schemeClr>
              </a:solidFill>
            </a:rPr>
            <a:t>Adjusting the Sights</a:t>
          </a:r>
        </a:p>
      </dgm:t>
    </dgm:pt>
    <dgm:pt modelId="{603F6C7C-3E9A-4081-9D7D-12468E39DCBF}" type="parTrans" cxnId="{F1CEBBAC-F2DA-4BD1-BF64-7DDF61C90F3E}">
      <dgm:prSet/>
      <dgm:spPr/>
      <dgm:t>
        <a:bodyPr/>
        <a:lstStyle/>
        <a:p>
          <a:endParaRPr lang="en-US">
            <a:solidFill>
              <a:schemeClr val="accent1">
                <a:lumMod val="50000"/>
              </a:schemeClr>
            </a:solidFill>
          </a:endParaRPr>
        </a:p>
      </dgm:t>
    </dgm:pt>
    <dgm:pt modelId="{D92F56F2-96E7-4FFE-ACBD-C0925B3382A1}" type="sibTrans" cxnId="{F1CEBBAC-F2DA-4BD1-BF64-7DDF61C90F3E}">
      <dgm:prSet/>
      <dgm:spPr/>
      <dgm:t>
        <a:bodyPr/>
        <a:lstStyle/>
        <a:p>
          <a:endParaRPr lang="en-US">
            <a:solidFill>
              <a:schemeClr val="accent1">
                <a:lumMod val="50000"/>
              </a:schemeClr>
            </a:solidFill>
          </a:endParaRPr>
        </a:p>
      </dgm:t>
    </dgm:pt>
    <dgm:pt modelId="{190C37DF-CCFE-4AE0-8B03-6025BB3A77AF}">
      <dgm:prSet phldrT="[Text]" custT="1"/>
      <dgm:spPr/>
      <dgm:t>
        <a:bodyPr lIns="91440"/>
        <a:lstStyle/>
        <a:p>
          <a:r>
            <a:rPr lang="en-US" sz="2000">
              <a:solidFill>
                <a:schemeClr val="accent1">
                  <a:lumMod val="50000"/>
                </a:schemeClr>
              </a:solidFill>
            </a:rPr>
            <a:t>Zeroing In</a:t>
          </a:r>
          <a:endParaRPr lang="en-US" sz="2000" dirty="0">
            <a:solidFill>
              <a:schemeClr val="accent1">
                <a:lumMod val="50000"/>
              </a:schemeClr>
            </a:solidFill>
          </a:endParaRPr>
        </a:p>
      </dgm:t>
    </dgm:pt>
    <dgm:pt modelId="{67E77B2F-D424-4E30-B065-1F985D463ADA}" type="parTrans" cxnId="{3557A156-06E6-46CA-B523-457E2B4D75BB}">
      <dgm:prSet/>
      <dgm:spPr/>
      <dgm:t>
        <a:bodyPr/>
        <a:lstStyle/>
        <a:p>
          <a:endParaRPr lang="en-US">
            <a:solidFill>
              <a:schemeClr val="accent1">
                <a:lumMod val="50000"/>
              </a:schemeClr>
            </a:solidFill>
          </a:endParaRPr>
        </a:p>
      </dgm:t>
    </dgm:pt>
    <dgm:pt modelId="{8D377E57-C52B-40C3-ACA8-B71344ED3355}" type="sibTrans" cxnId="{3557A156-06E6-46CA-B523-457E2B4D75BB}">
      <dgm:prSet/>
      <dgm:spPr/>
      <dgm:t>
        <a:bodyPr/>
        <a:lstStyle/>
        <a:p>
          <a:endParaRPr lang="en-US">
            <a:solidFill>
              <a:schemeClr val="accent1">
                <a:lumMod val="50000"/>
              </a:schemeClr>
            </a:solidFill>
          </a:endParaRPr>
        </a:p>
      </dgm:t>
    </dgm:pt>
    <dgm:pt modelId="{5B68F81C-94D5-4C30-A8C0-261049DB5627}">
      <dgm:prSet phldrT="[Text]" custT="1"/>
      <dgm:spPr/>
      <dgm:t>
        <a:bodyPr lIns="91440"/>
        <a:lstStyle/>
        <a:p>
          <a:r>
            <a:rPr lang="en-US" sz="2000" dirty="0">
              <a:solidFill>
                <a:schemeClr val="accent1">
                  <a:lumMod val="50000"/>
                </a:schemeClr>
              </a:solidFill>
            </a:rPr>
            <a:t>Hitting the Target!</a:t>
          </a:r>
          <a:endParaRPr lang="en-US" sz="2000" baseline="0" dirty="0">
            <a:solidFill>
              <a:schemeClr val="accent1">
                <a:lumMod val="50000"/>
              </a:schemeClr>
            </a:solidFill>
          </a:endParaRPr>
        </a:p>
      </dgm:t>
    </dgm:pt>
    <dgm:pt modelId="{2F1F41A7-8F8A-4827-A279-FC6C97F182E0}" type="parTrans" cxnId="{A837D273-7392-4AB2-A1EB-B0E9EB732A27}">
      <dgm:prSet/>
      <dgm:spPr/>
      <dgm:t>
        <a:bodyPr/>
        <a:lstStyle/>
        <a:p>
          <a:endParaRPr lang="en-US">
            <a:solidFill>
              <a:schemeClr val="accent1">
                <a:lumMod val="50000"/>
              </a:schemeClr>
            </a:solidFill>
          </a:endParaRPr>
        </a:p>
      </dgm:t>
    </dgm:pt>
    <dgm:pt modelId="{5E99ECD8-E2FB-4521-AED0-9A90FF19CBE3}" type="sibTrans" cxnId="{A837D273-7392-4AB2-A1EB-B0E9EB732A27}">
      <dgm:prSet/>
      <dgm:spPr/>
      <dgm:t>
        <a:bodyPr/>
        <a:lstStyle/>
        <a:p>
          <a:endParaRPr lang="en-US">
            <a:solidFill>
              <a:schemeClr val="accent1">
                <a:lumMod val="50000"/>
              </a:schemeClr>
            </a:solidFill>
          </a:endParaRPr>
        </a:p>
      </dgm:t>
    </dgm:pt>
    <dgm:pt modelId="{A26AF4EE-97B9-408B-8B87-AB3D8BB99DB3}">
      <dgm:prSet phldrT="[Text]" custT="1"/>
      <dgm:spPr/>
      <dgm:t>
        <a:bodyPr lIns="91440"/>
        <a:lstStyle/>
        <a:p>
          <a:r>
            <a:rPr lang="en-US" sz="2000" dirty="0">
              <a:solidFill>
                <a:schemeClr val="accent1">
                  <a:lumMod val="50000"/>
                </a:schemeClr>
              </a:solidFill>
            </a:rPr>
            <a:t>Getting on the Paper</a:t>
          </a:r>
        </a:p>
      </dgm:t>
    </dgm:pt>
    <dgm:pt modelId="{816666B1-9447-4BD7-9177-7411A828D757}" type="parTrans" cxnId="{02D6019F-0E48-4C16-9A2A-F517086AD913}">
      <dgm:prSet/>
      <dgm:spPr/>
      <dgm:t>
        <a:bodyPr/>
        <a:lstStyle/>
        <a:p>
          <a:endParaRPr lang="en-US">
            <a:solidFill>
              <a:schemeClr val="accent1">
                <a:lumMod val="50000"/>
              </a:schemeClr>
            </a:solidFill>
          </a:endParaRPr>
        </a:p>
      </dgm:t>
    </dgm:pt>
    <dgm:pt modelId="{B15D0A44-C292-4988-A748-CD5B5E81DFD0}" type="sibTrans" cxnId="{02D6019F-0E48-4C16-9A2A-F517086AD913}">
      <dgm:prSet/>
      <dgm:spPr/>
      <dgm:t>
        <a:bodyPr/>
        <a:lstStyle/>
        <a:p>
          <a:endParaRPr lang="en-US">
            <a:solidFill>
              <a:schemeClr val="accent1">
                <a:lumMod val="50000"/>
              </a:schemeClr>
            </a:solidFill>
          </a:endParaRPr>
        </a:p>
      </dgm:t>
    </dgm:pt>
    <dgm:pt modelId="{09608384-72E7-4250-BE18-FADFC855269B}" type="pres">
      <dgm:prSet presAssocID="{1BAD8522-E1D8-4100-9F9C-B922C6893C90}" presName="composite" presStyleCnt="0">
        <dgm:presLayoutVars>
          <dgm:chMax val="5"/>
          <dgm:dir/>
          <dgm:resizeHandles val="exact"/>
        </dgm:presLayoutVars>
      </dgm:prSet>
      <dgm:spPr/>
    </dgm:pt>
    <dgm:pt modelId="{AC92647F-B3E1-46C0-B83B-FD76A52C1645}" type="pres">
      <dgm:prSet presAssocID="{EC912083-46BA-47EC-834F-B53C28E6D0BD}" presName="circle1" presStyleLbl="lnNode1" presStyleIdx="0" presStyleCnt="4"/>
      <dgm:spPr>
        <a:solidFill>
          <a:srgbClr val="FFFF00"/>
        </a:solidFill>
      </dgm:spPr>
    </dgm:pt>
    <dgm:pt modelId="{69FB9BBA-79D4-4230-9E7F-9288EA78D33D}" type="pres">
      <dgm:prSet presAssocID="{EC912083-46BA-47EC-834F-B53C28E6D0BD}" presName="text1" presStyleLbl="revTx" presStyleIdx="0" presStyleCnt="4">
        <dgm:presLayoutVars>
          <dgm:bulletEnabled val="1"/>
        </dgm:presLayoutVars>
      </dgm:prSet>
      <dgm:spPr/>
    </dgm:pt>
    <dgm:pt modelId="{0E319008-9AB4-4ADB-A4CF-BF86F870C5D9}" type="pres">
      <dgm:prSet presAssocID="{EC912083-46BA-47EC-834F-B53C28E6D0BD}" presName="line1" presStyleLbl="callout" presStyleIdx="0" presStyleCnt="8"/>
      <dgm:spPr/>
    </dgm:pt>
    <dgm:pt modelId="{B2ADE292-2F15-43B7-9C65-1A5A11133C46}" type="pres">
      <dgm:prSet presAssocID="{EC912083-46BA-47EC-834F-B53C28E6D0BD}" presName="d1" presStyleLbl="callout" presStyleIdx="1" presStyleCnt="8"/>
      <dgm:spPr/>
    </dgm:pt>
    <dgm:pt modelId="{A5D46284-6E00-4E26-AF66-4B6810FB9DBA}" type="pres">
      <dgm:prSet presAssocID="{F0ED2BDD-5EFF-4B2D-AF97-3470E2C34E25}" presName="circle2" presStyleLbl="lnNode1" presStyleIdx="1" presStyleCnt="4"/>
      <dgm:spPr>
        <a:solidFill>
          <a:srgbClr val="FF0000"/>
        </a:solidFill>
      </dgm:spPr>
    </dgm:pt>
    <dgm:pt modelId="{D4B2C05A-5D0D-4AC5-A6DB-661193F7192A}" type="pres">
      <dgm:prSet presAssocID="{F0ED2BDD-5EFF-4B2D-AF97-3470E2C34E25}" presName="text2" presStyleLbl="revTx" presStyleIdx="1" presStyleCnt="4">
        <dgm:presLayoutVars>
          <dgm:bulletEnabled val="1"/>
        </dgm:presLayoutVars>
      </dgm:prSet>
      <dgm:spPr/>
    </dgm:pt>
    <dgm:pt modelId="{96558F60-4003-45C0-8947-9B93819E2426}" type="pres">
      <dgm:prSet presAssocID="{F0ED2BDD-5EFF-4B2D-AF97-3470E2C34E25}" presName="line2" presStyleLbl="callout" presStyleIdx="2" presStyleCnt="8"/>
      <dgm:spPr/>
    </dgm:pt>
    <dgm:pt modelId="{11FAFDDF-6873-4838-9526-3354DAB82AC7}" type="pres">
      <dgm:prSet presAssocID="{F0ED2BDD-5EFF-4B2D-AF97-3470E2C34E25}" presName="d2" presStyleLbl="callout" presStyleIdx="3" presStyleCnt="8"/>
      <dgm:spPr/>
    </dgm:pt>
    <dgm:pt modelId="{5B2A2A02-CA56-4F13-9FF1-9FB3BE771F8A}" type="pres">
      <dgm:prSet presAssocID="{EE33DF1E-8F9C-4334-A6A3-B26F6CC659C7}" presName="circle3" presStyleLbl="lnNode1" presStyleIdx="2" presStyleCnt="4"/>
      <dgm:spPr>
        <a:solidFill>
          <a:schemeClr val="bg2">
            <a:lumMod val="50000"/>
          </a:schemeClr>
        </a:solidFill>
      </dgm:spPr>
    </dgm:pt>
    <dgm:pt modelId="{7A5F2DA4-487C-4861-A200-ABE78A5F120A}" type="pres">
      <dgm:prSet presAssocID="{EE33DF1E-8F9C-4334-A6A3-B26F6CC659C7}" presName="text3" presStyleLbl="revTx" presStyleIdx="2" presStyleCnt="4">
        <dgm:presLayoutVars>
          <dgm:bulletEnabled val="1"/>
        </dgm:presLayoutVars>
      </dgm:prSet>
      <dgm:spPr/>
    </dgm:pt>
    <dgm:pt modelId="{B4B99365-77C2-4013-97CF-AD0E5395F752}" type="pres">
      <dgm:prSet presAssocID="{EE33DF1E-8F9C-4334-A6A3-B26F6CC659C7}" presName="line3" presStyleLbl="callout" presStyleIdx="4" presStyleCnt="8"/>
      <dgm:spPr/>
    </dgm:pt>
    <dgm:pt modelId="{CE7C9588-57F9-4A38-87A4-3EAAFD12C48D}" type="pres">
      <dgm:prSet presAssocID="{EE33DF1E-8F9C-4334-A6A3-B26F6CC659C7}" presName="d3" presStyleLbl="callout" presStyleIdx="5" presStyleCnt="8"/>
      <dgm:spPr/>
    </dgm:pt>
    <dgm:pt modelId="{52780971-3BDF-4145-97A8-AB614D4FCEF9}" type="pres">
      <dgm:prSet presAssocID="{92E41CC5-A69E-48AC-83CC-238366019E2C}" presName="circle4" presStyleLbl="lnNode1" presStyleIdx="3" presStyleCnt="4"/>
      <dgm:spPr>
        <a:solidFill>
          <a:schemeClr val="tx1"/>
        </a:solidFill>
      </dgm:spPr>
    </dgm:pt>
    <dgm:pt modelId="{2D42A474-6AD0-4F83-A9AC-C56171F47E01}" type="pres">
      <dgm:prSet presAssocID="{92E41CC5-A69E-48AC-83CC-238366019E2C}" presName="text4" presStyleLbl="revTx" presStyleIdx="3" presStyleCnt="4">
        <dgm:presLayoutVars>
          <dgm:bulletEnabled val="1"/>
        </dgm:presLayoutVars>
      </dgm:prSet>
      <dgm:spPr/>
    </dgm:pt>
    <dgm:pt modelId="{3D468AB6-CDBF-4D2C-B53F-DB500FC2E1EF}" type="pres">
      <dgm:prSet presAssocID="{92E41CC5-A69E-48AC-83CC-238366019E2C}" presName="line4" presStyleLbl="callout" presStyleIdx="6" presStyleCnt="8"/>
      <dgm:spPr/>
    </dgm:pt>
    <dgm:pt modelId="{D78B524C-9346-4DDB-94E8-5B3A6975CD9A}" type="pres">
      <dgm:prSet presAssocID="{92E41CC5-A69E-48AC-83CC-238366019E2C}" presName="d4" presStyleLbl="callout" presStyleIdx="7" presStyleCnt="8"/>
      <dgm:spPr/>
    </dgm:pt>
  </dgm:ptLst>
  <dgm:cxnLst>
    <dgm:cxn modelId="{F1BA6508-69B2-4FC0-9AEF-C99FBD632D72}" srcId="{1BAD8522-E1D8-4100-9F9C-B922C6893C90}" destId="{92E41CC5-A69E-48AC-83CC-238366019E2C}" srcOrd="3" destOrd="0" parTransId="{723B8238-6919-4A56-8ECF-9B9A0C4B97FE}" sibTransId="{32A69BE9-AEF6-4FCA-BC11-01C5A74E57B9}"/>
    <dgm:cxn modelId="{3945BA0C-940C-46F3-B8C0-D76349B25BB8}" type="presOf" srcId="{EE33DF1E-8F9C-4334-A6A3-B26F6CC659C7}" destId="{7A5F2DA4-487C-4861-A200-ABE78A5F120A}" srcOrd="0" destOrd="0" presId="urn:microsoft.com/office/officeart/2005/8/layout/target1"/>
    <dgm:cxn modelId="{86B58412-46D2-4CC3-B174-22CF4C6DFD38}" type="presOf" srcId="{F0ED2BDD-5EFF-4B2D-AF97-3470E2C34E25}" destId="{D4B2C05A-5D0D-4AC5-A6DB-661193F7192A}" srcOrd="0" destOrd="0" presId="urn:microsoft.com/office/officeart/2005/8/layout/target1"/>
    <dgm:cxn modelId="{CECBEA25-95F6-4C32-918B-C138E25D1B3E}" type="presOf" srcId="{90C361AA-2018-4C64-85B8-1B02D7294D52}" destId="{7A5F2DA4-487C-4861-A200-ABE78A5F120A}" srcOrd="0" destOrd="1" presId="urn:microsoft.com/office/officeart/2005/8/layout/target1"/>
    <dgm:cxn modelId="{4C4A6F30-8B1E-495C-A1A4-83DBD96CE3A4}" type="presOf" srcId="{92E41CC5-A69E-48AC-83CC-238366019E2C}" destId="{2D42A474-6AD0-4F83-A9AC-C56171F47E01}" srcOrd="0" destOrd="0" presId="urn:microsoft.com/office/officeart/2005/8/layout/target1"/>
    <dgm:cxn modelId="{17162A34-3FCF-44F3-84FC-C9D68CD1C79E}" type="presOf" srcId="{EC912083-46BA-47EC-834F-B53C28E6D0BD}" destId="{69FB9BBA-79D4-4230-9E7F-9288EA78D33D}" srcOrd="0" destOrd="0" presId="urn:microsoft.com/office/officeart/2005/8/layout/target1"/>
    <dgm:cxn modelId="{BF0E4E66-9425-4CDC-B302-C8D229C019CF}" type="presOf" srcId="{1BAD8522-E1D8-4100-9F9C-B922C6893C90}" destId="{09608384-72E7-4250-BE18-FADFC855269B}" srcOrd="0" destOrd="0" presId="urn:microsoft.com/office/officeart/2005/8/layout/target1"/>
    <dgm:cxn modelId="{4492706F-8B4F-4C61-B2A6-8B5298396941}" type="presOf" srcId="{190C37DF-CCFE-4AE0-8B03-6025BB3A77AF}" destId="{D4B2C05A-5D0D-4AC5-A6DB-661193F7192A}" srcOrd="0" destOrd="1" presId="urn:microsoft.com/office/officeart/2005/8/layout/target1"/>
    <dgm:cxn modelId="{07956552-0F08-49DA-8238-38EA8B00E7CA}" type="presOf" srcId="{A26AF4EE-97B9-408B-8B87-AB3D8BB99DB3}" destId="{2D42A474-6AD0-4F83-A9AC-C56171F47E01}" srcOrd="0" destOrd="1" presId="urn:microsoft.com/office/officeart/2005/8/layout/target1"/>
    <dgm:cxn modelId="{A837D273-7392-4AB2-A1EB-B0E9EB732A27}" srcId="{EC912083-46BA-47EC-834F-B53C28E6D0BD}" destId="{5B68F81C-94D5-4C30-A8C0-261049DB5627}" srcOrd="0" destOrd="0" parTransId="{2F1F41A7-8F8A-4827-A279-FC6C97F182E0}" sibTransId="{5E99ECD8-E2FB-4521-AED0-9A90FF19CBE3}"/>
    <dgm:cxn modelId="{3557A156-06E6-46CA-B523-457E2B4D75BB}" srcId="{F0ED2BDD-5EFF-4B2D-AF97-3470E2C34E25}" destId="{190C37DF-CCFE-4AE0-8B03-6025BB3A77AF}" srcOrd="0" destOrd="0" parTransId="{67E77B2F-D424-4E30-B065-1F985D463ADA}" sibTransId="{8D377E57-C52B-40C3-ACA8-B71344ED3355}"/>
    <dgm:cxn modelId="{02D6019F-0E48-4C16-9A2A-F517086AD913}" srcId="{92E41CC5-A69E-48AC-83CC-238366019E2C}" destId="{A26AF4EE-97B9-408B-8B87-AB3D8BB99DB3}" srcOrd="0" destOrd="0" parTransId="{816666B1-9447-4BD7-9177-7411A828D757}" sibTransId="{B15D0A44-C292-4988-A748-CD5B5E81DFD0}"/>
    <dgm:cxn modelId="{F1CEBBAC-F2DA-4BD1-BF64-7DDF61C90F3E}" srcId="{EE33DF1E-8F9C-4334-A6A3-B26F6CC659C7}" destId="{90C361AA-2018-4C64-85B8-1B02D7294D52}" srcOrd="0" destOrd="0" parTransId="{603F6C7C-3E9A-4081-9D7D-12468E39DCBF}" sibTransId="{D92F56F2-96E7-4FFE-ACBD-C0925B3382A1}"/>
    <dgm:cxn modelId="{F016BFB9-37DA-4093-BD60-A308E45ECEEC}" srcId="{1BAD8522-E1D8-4100-9F9C-B922C6893C90}" destId="{F0ED2BDD-5EFF-4B2D-AF97-3470E2C34E25}" srcOrd="1" destOrd="0" parTransId="{7BF5762E-CA5A-4A96-8A1D-4699EADF930C}" sibTransId="{6D32A681-E82D-4E18-A176-1E4E849D3EF8}"/>
    <dgm:cxn modelId="{58B63ADD-6CB4-4181-ADBB-3F961B5EAB75}" srcId="{1BAD8522-E1D8-4100-9F9C-B922C6893C90}" destId="{EC912083-46BA-47EC-834F-B53C28E6D0BD}" srcOrd="0" destOrd="0" parTransId="{F1078060-4F1D-4792-900A-9DC3C71D1776}" sibTransId="{B4159C30-DBE3-473F-B6E7-4D39883C930F}"/>
    <dgm:cxn modelId="{756E4FF0-EA6E-4089-A8EA-7D744369236D}" type="presOf" srcId="{5B68F81C-94D5-4C30-A8C0-261049DB5627}" destId="{69FB9BBA-79D4-4230-9E7F-9288EA78D33D}" srcOrd="0" destOrd="1" presId="urn:microsoft.com/office/officeart/2005/8/layout/target1"/>
    <dgm:cxn modelId="{17FB83F0-2F8F-4FF0-B937-9220DFDF4A9F}" srcId="{1BAD8522-E1D8-4100-9F9C-B922C6893C90}" destId="{EE33DF1E-8F9C-4334-A6A3-B26F6CC659C7}" srcOrd="2" destOrd="0" parTransId="{7089E595-419A-443B-BD31-B556AE9E259C}" sibTransId="{DB4F21EA-D11D-4A25-BF88-2413959F8ED0}"/>
    <dgm:cxn modelId="{64F4ADED-4A71-4D5A-A75D-511022FCED99}" type="presParOf" srcId="{09608384-72E7-4250-BE18-FADFC855269B}" destId="{AC92647F-B3E1-46C0-B83B-FD76A52C1645}" srcOrd="0" destOrd="0" presId="urn:microsoft.com/office/officeart/2005/8/layout/target1"/>
    <dgm:cxn modelId="{BB60F9B0-1A53-4767-83AA-FE4A9114DF24}" type="presParOf" srcId="{09608384-72E7-4250-BE18-FADFC855269B}" destId="{69FB9BBA-79D4-4230-9E7F-9288EA78D33D}" srcOrd="1" destOrd="0" presId="urn:microsoft.com/office/officeart/2005/8/layout/target1"/>
    <dgm:cxn modelId="{E3A33304-5FAE-4577-88B9-710399A70552}" type="presParOf" srcId="{09608384-72E7-4250-BE18-FADFC855269B}" destId="{0E319008-9AB4-4ADB-A4CF-BF86F870C5D9}" srcOrd="2" destOrd="0" presId="urn:microsoft.com/office/officeart/2005/8/layout/target1"/>
    <dgm:cxn modelId="{E5EA1724-A15A-4975-82DA-8CA693641D11}" type="presParOf" srcId="{09608384-72E7-4250-BE18-FADFC855269B}" destId="{B2ADE292-2F15-43B7-9C65-1A5A11133C46}" srcOrd="3" destOrd="0" presId="urn:microsoft.com/office/officeart/2005/8/layout/target1"/>
    <dgm:cxn modelId="{7258A03C-F5A9-4D65-9C06-CA4941AED1B1}" type="presParOf" srcId="{09608384-72E7-4250-BE18-FADFC855269B}" destId="{A5D46284-6E00-4E26-AF66-4B6810FB9DBA}" srcOrd="4" destOrd="0" presId="urn:microsoft.com/office/officeart/2005/8/layout/target1"/>
    <dgm:cxn modelId="{4506443B-340A-42FB-8E12-657EFD220F1D}" type="presParOf" srcId="{09608384-72E7-4250-BE18-FADFC855269B}" destId="{D4B2C05A-5D0D-4AC5-A6DB-661193F7192A}" srcOrd="5" destOrd="0" presId="urn:microsoft.com/office/officeart/2005/8/layout/target1"/>
    <dgm:cxn modelId="{01AA1CC2-F3E2-4B75-9820-D5F866D09491}" type="presParOf" srcId="{09608384-72E7-4250-BE18-FADFC855269B}" destId="{96558F60-4003-45C0-8947-9B93819E2426}" srcOrd="6" destOrd="0" presId="urn:microsoft.com/office/officeart/2005/8/layout/target1"/>
    <dgm:cxn modelId="{1A102BA1-DC21-4C30-BBFA-6C7D3846923E}" type="presParOf" srcId="{09608384-72E7-4250-BE18-FADFC855269B}" destId="{11FAFDDF-6873-4838-9526-3354DAB82AC7}" srcOrd="7" destOrd="0" presId="urn:microsoft.com/office/officeart/2005/8/layout/target1"/>
    <dgm:cxn modelId="{9BF37683-3295-4E40-85CB-CD18470488A2}" type="presParOf" srcId="{09608384-72E7-4250-BE18-FADFC855269B}" destId="{5B2A2A02-CA56-4F13-9FF1-9FB3BE771F8A}" srcOrd="8" destOrd="0" presId="urn:microsoft.com/office/officeart/2005/8/layout/target1"/>
    <dgm:cxn modelId="{1D8179E1-6D90-4E56-B0A3-70E1F1550600}" type="presParOf" srcId="{09608384-72E7-4250-BE18-FADFC855269B}" destId="{7A5F2DA4-487C-4861-A200-ABE78A5F120A}" srcOrd="9" destOrd="0" presId="urn:microsoft.com/office/officeart/2005/8/layout/target1"/>
    <dgm:cxn modelId="{E796FB1D-C02A-4293-AA02-D0D974C01F63}" type="presParOf" srcId="{09608384-72E7-4250-BE18-FADFC855269B}" destId="{B4B99365-77C2-4013-97CF-AD0E5395F752}" srcOrd="10" destOrd="0" presId="urn:microsoft.com/office/officeart/2005/8/layout/target1"/>
    <dgm:cxn modelId="{AC482744-5FC4-456F-B52F-FB10DC0B23B7}" type="presParOf" srcId="{09608384-72E7-4250-BE18-FADFC855269B}" destId="{CE7C9588-57F9-4A38-87A4-3EAAFD12C48D}" srcOrd="11" destOrd="0" presId="urn:microsoft.com/office/officeart/2005/8/layout/target1"/>
    <dgm:cxn modelId="{9228DE4F-B30E-4CFD-937C-A7046957CE7F}" type="presParOf" srcId="{09608384-72E7-4250-BE18-FADFC855269B}" destId="{52780971-3BDF-4145-97A8-AB614D4FCEF9}" srcOrd="12" destOrd="0" presId="urn:microsoft.com/office/officeart/2005/8/layout/target1"/>
    <dgm:cxn modelId="{62A05AAD-8452-4588-A70A-31BBC62A20FD}" type="presParOf" srcId="{09608384-72E7-4250-BE18-FADFC855269B}" destId="{2D42A474-6AD0-4F83-A9AC-C56171F47E01}" srcOrd="13" destOrd="0" presId="urn:microsoft.com/office/officeart/2005/8/layout/target1"/>
    <dgm:cxn modelId="{52C0BAC7-854D-4179-8A2D-0A0F58ADC80D}" type="presParOf" srcId="{09608384-72E7-4250-BE18-FADFC855269B}" destId="{3D468AB6-CDBF-4D2C-B53F-DB500FC2E1EF}" srcOrd="14" destOrd="0" presId="urn:microsoft.com/office/officeart/2005/8/layout/target1"/>
    <dgm:cxn modelId="{5F122B4D-20D3-498F-B774-5F28940736DF}" type="presParOf" srcId="{09608384-72E7-4250-BE18-FADFC855269B}" destId="{D78B524C-9346-4DDB-94E8-5B3A6975CD9A}" srcOrd="15"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2DA18D-43E9-4034-A1E0-84AF96B2A7C6}">
      <dsp:nvSpPr>
        <dsp:cNvPr id="0" name=""/>
        <dsp:cNvSpPr/>
      </dsp:nvSpPr>
      <dsp:spPr>
        <a:xfrm>
          <a:off x="0" y="14"/>
          <a:ext cx="6477000" cy="4890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209550" rIns="209550" bIns="209550" numCol="1" spcCol="1270" anchor="ctr" anchorCtr="0">
          <a:noAutofit/>
        </a:bodyPr>
        <a:lstStyle/>
        <a:p>
          <a:pPr marL="0" lvl="0" indent="0" algn="ctr" defTabSz="2444750">
            <a:lnSpc>
              <a:spcPct val="100000"/>
            </a:lnSpc>
            <a:spcBef>
              <a:spcPct val="0"/>
            </a:spcBef>
            <a:spcAft>
              <a:spcPct val="35000"/>
            </a:spcAft>
            <a:buNone/>
          </a:pPr>
          <a:r>
            <a:rPr lang="en-US" sz="5500" kern="1200" dirty="0"/>
            <a:t>Students will read Prime Minister Meloni’s speech at the UN Summit of the Future</a:t>
          </a:r>
          <a:r>
            <a:rPr lang="en-US" sz="5500" b="1" kern="1200" dirty="0"/>
            <a:t>.</a:t>
          </a:r>
          <a:endParaRPr lang="en-US" sz="5500" kern="1200" dirty="0"/>
        </a:p>
      </dsp:txBody>
      <dsp:txXfrm>
        <a:off x="238739" y="238753"/>
        <a:ext cx="5999522" cy="44131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780971-3BDF-4145-97A8-AB614D4FCEF9}">
      <dsp:nvSpPr>
        <dsp:cNvPr id="0" name=""/>
        <dsp:cNvSpPr/>
      </dsp:nvSpPr>
      <dsp:spPr>
        <a:xfrm>
          <a:off x="0" y="1920240"/>
          <a:ext cx="4069080" cy="4069080"/>
        </a:xfrm>
        <a:prstGeom prst="ellipse">
          <a:avLst/>
        </a:prstGeom>
        <a:solidFill>
          <a:schemeClr val="tx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B2A2A02-CA56-4F13-9FF1-9FB3BE771F8A}">
      <dsp:nvSpPr>
        <dsp:cNvPr id="0" name=""/>
        <dsp:cNvSpPr/>
      </dsp:nvSpPr>
      <dsp:spPr>
        <a:xfrm>
          <a:off x="581539" y="2501779"/>
          <a:ext cx="2906001" cy="2906001"/>
        </a:xfrm>
        <a:prstGeom prst="ellipse">
          <a:avLst/>
        </a:prstGeom>
        <a:solidFill>
          <a:schemeClr val="bg2">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5D46284-6E00-4E26-AF66-4B6810FB9DBA}">
      <dsp:nvSpPr>
        <dsp:cNvPr id="0" name=""/>
        <dsp:cNvSpPr/>
      </dsp:nvSpPr>
      <dsp:spPr>
        <a:xfrm>
          <a:off x="1162739" y="3082979"/>
          <a:ext cx="1743600" cy="1743600"/>
        </a:xfrm>
        <a:prstGeom prst="ellipse">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C92647F-B3E1-46C0-B83B-FD76A52C1645}">
      <dsp:nvSpPr>
        <dsp:cNvPr id="0" name=""/>
        <dsp:cNvSpPr/>
      </dsp:nvSpPr>
      <dsp:spPr>
        <a:xfrm>
          <a:off x="1743939" y="3664179"/>
          <a:ext cx="581200" cy="581200"/>
        </a:xfrm>
        <a:prstGeom prst="ellipse">
          <a:avLst/>
        </a:prstGeom>
        <a:solidFill>
          <a:srgbClr val="FFFF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9FB9BBA-79D4-4230-9E7F-9288EA78D33D}">
      <dsp:nvSpPr>
        <dsp:cNvPr id="0" name=""/>
        <dsp:cNvSpPr/>
      </dsp:nvSpPr>
      <dsp:spPr>
        <a:xfrm>
          <a:off x="4747259" y="563879"/>
          <a:ext cx="2034540" cy="97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baseline="0">
              <a:solidFill>
                <a:schemeClr val="accent1">
                  <a:lumMod val="50000"/>
                </a:schemeClr>
              </a:solidFill>
            </a:rPr>
            <a:t>Stage 4</a:t>
          </a:r>
          <a:endParaRPr lang="en-US" sz="2000" kern="1200" baseline="0" dirty="0">
            <a:solidFill>
              <a:schemeClr val="accent1">
                <a:lumMod val="50000"/>
              </a:schemeClr>
            </a:solidFill>
          </a:endParaRPr>
        </a:p>
        <a:p>
          <a:pPr marL="228600" lvl="1" indent="-228600" algn="l" defTabSz="889000">
            <a:lnSpc>
              <a:spcPct val="90000"/>
            </a:lnSpc>
            <a:spcBef>
              <a:spcPct val="0"/>
            </a:spcBef>
            <a:spcAft>
              <a:spcPct val="15000"/>
            </a:spcAft>
            <a:buChar char="•"/>
          </a:pPr>
          <a:r>
            <a:rPr lang="en-US" sz="2000" kern="1200" dirty="0">
              <a:solidFill>
                <a:schemeClr val="accent1">
                  <a:lumMod val="50000"/>
                </a:schemeClr>
              </a:solidFill>
            </a:rPr>
            <a:t>Hitting the Target!</a:t>
          </a:r>
          <a:endParaRPr lang="en-US" sz="2000" kern="1200" baseline="0" dirty="0">
            <a:solidFill>
              <a:schemeClr val="accent1">
                <a:lumMod val="50000"/>
              </a:schemeClr>
            </a:solidFill>
          </a:endParaRPr>
        </a:p>
      </dsp:txBody>
      <dsp:txXfrm>
        <a:off x="4747259" y="563879"/>
        <a:ext cx="2034540" cy="973188"/>
      </dsp:txXfrm>
    </dsp:sp>
    <dsp:sp modelId="{0E319008-9AB4-4ADB-A4CF-BF86F870C5D9}">
      <dsp:nvSpPr>
        <dsp:cNvPr id="0" name=""/>
        <dsp:cNvSpPr/>
      </dsp:nvSpPr>
      <dsp:spPr>
        <a:xfrm>
          <a:off x="4238625" y="1050474"/>
          <a:ext cx="508635" cy="0"/>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B2ADE292-2F15-43B7-9C65-1A5A11133C46}">
      <dsp:nvSpPr>
        <dsp:cNvPr id="0" name=""/>
        <dsp:cNvSpPr/>
      </dsp:nvSpPr>
      <dsp:spPr>
        <a:xfrm rot="5400000">
          <a:off x="1681886" y="1370914"/>
          <a:ext cx="2875483" cy="2237994"/>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D4B2C05A-5D0D-4AC5-A6DB-661193F7192A}">
      <dsp:nvSpPr>
        <dsp:cNvPr id="0" name=""/>
        <dsp:cNvSpPr/>
      </dsp:nvSpPr>
      <dsp:spPr>
        <a:xfrm>
          <a:off x="4747259" y="1537068"/>
          <a:ext cx="2034540" cy="97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baseline="0">
              <a:solidFill>
                <a:schemeClr val="accent1">
                  <a:lumMod val="50000"/>
                </a:schemeClr>
              </a:solidFill>
            </a:rPr>
            <a:t>Stage 3</a:t>
          </a:r>
          <a:endParaRPr lang="en-US" sz="2000" kern="1200" dirty="0">
            <a:solidFill>
              <a:schemeClr val="accent1">
                <a:lumMod val="50000"/>
              </a:schemeClr>
            </a:solidFill>
          </a:endParaRPr>
        </a:p>
        <a:p>
          <a:pPr marL="228600" lvl="1" indent="-228600" algn="l" defTabSz="889000">
            <a:lnSpc>
              <a:spcPct val="90000"/>
            </a:lnSpc>
            <a:spcBef>
              <a:spcPct val="0"/>
            </a:spcBef>
            <a:spcAft>
              <a:spcPct val="15000"/>
            </a:spcAft>
            <a:buChar char="•"/>
          </a:pPr>
          <a:r>
            <a:rPr lang="en-US" sz="2000" kern="1200">
              <a:solidFill>
                <a:schemeClr val="accent1">
                  <a:lumMod val="50000"/>
                </a:schemeClr>
              </a:solidFill>
            </a:rPr>
            <a:t>Zeroing In</a:t>
          </a:r>
          <a:endParaRPr lang="en-US" sz="2000" kern="1200" dirty="0">
            <a:solidFill>
              <a:schemeClr val="accent1">
                <a:lumMod val="50000"/>
              </a:schemeClr>
            </a:solidFill>
          </a:endParaRPr>
        </a:p>
      </dsp:txBody>
      <dsp:txXfrm>
        <a:off x="4747259" y="1537068"/>
        <a:ext cx="2034540" cy="973188"/>
      </dsp:txXfrm>
    </dsp:sp>
    <dsp:sp modelId="{96558F60-4003-45C0-8947-9B93819E2426}">
      <dsp:nvSpPr>
        <dsp:cNvPr id="0" name=""/>
        <dsp:cNvSpPr/>
      </dsp:nvSpPr>
      <dsp:spPr>
        <a:xfrm>
          <a:off x="4238625" y="2023662"/>
          <a:ext cx="508635" cy="0"/>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11FAFDDF-6873-4838-9526-3354DAB82AC7}">
      <dsp:nvSpPr>
        <dsp:cNvPr id="0" name=""/>
        <dsp:cNvSpPr/>
      </dsp:nvSpPr>
      <dsp:spPr>
        <a:xfrm rot="5400000">
          <a:off x="2179670" y="2328165"/>
          <a:ext cx="2361422" cy="1753095"/>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7A5F2DA4-487C-4861-A200-ABE78A5F120A}">
      <dsp:nvSpPr>
        <dsp:cNvPr id="0" name=""/>
        <dsp:cNvSpPr/>
      </dsp:nvSpPr>
      <dsp:spPr>
        <a:xfrm>
          <a:off x="4747259" y="2510256"/>
          <a:ext cx="2034540" cy="97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accent1">
                  <a:lumMod val="50000"/>
                </a:schemeClr>
              </a:solidFill>
            </a:rPr>
            <a:t>Stage 2</a:t>
          </a:r>
          <a:endParaRPr lang="en-US" sz="2000" kern="1200" dirty="0">
            <a:solidFill>
              <a:schemeClr val="accent1">
                <a:lumMod val="50000"/>
              </a:schemeClr>
            </a:solidFill>
          </a:endParaRPr>
        </a:p>
        <a:p>
          <a:pPr marL="228600" lvl="1" indent="-228600" algn="l" defTabSz="889000">
            <a:lnSpc>
              <a:spcPct val="90000"/>
            </a:lnSpc>
            <a:spcBef>
              <a:spcPct val="0"/>
            </a:spcBef>
            <a:spcAft>
              <a:spcPct val="15000"/>
            </a:spcAft>
            <a:buChar char="•"/>
          </a:pPr>
          <a:r>
            <a:rPr lang="en-US" sz="2000" kern="1200" dirty="0">
              <a:solidFill>
                <a:schemeClr val="accent1">
                  <a:lumMod val="50000"/>
                </a:schemeClr>
              </a:solidFill>
            </a:rPr>
            <a:t>Adjusting the Sights</a:t>
          </a:r>
        </a:p>
      </dsp:txBody>
      <dsp:txXfrm>
        <a:off x="4747259" y="2510256"/>
        <a:ext cx="2034540" cy="973188"/>
      </dsp:txXfrm>
    </dsp:sp>
    <dsp:sp modelId="{B4B99365-77C2-4013-97CF-AD0E5395F752}">
      <dsp:nvSpPr>
        <dsp:cNvPr id="0" name=""/>
        <dsp:cNvSpPr/>
      </dsp:nvSpPr>
      <dsp:spPr>
        <a:xfrm>
          <a:off x="4238625" y="2996850"/>
          <a:ext cx="508635" cy="0"/>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CE7C9588-57F9-4A38-87A4-3EAAFD12C48D}">
      <dsp:nvSpPr>
        <dsp:cNvPr id="0" name=""/>
        <dsp:cNvSpPr/>
      </dsp:nvSpPr>
      <dsp:spPr>
        <a:xfrm rot="5400000">
          <a:off x="2661517" y="3220311"/>
          <a:ext cx="1801246" cy="1352969"/>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2D42A474-6AD0-4F83-A9AC-C56171F47E01}">
      <dsp:nvSpPr>
        <dsp:cNvPr id="0" name=""/>
        <dsp:cNvSpPr/>
      </dsp:nvSpPr>
      <dsp:spPr>
        <a:xfrm>
          <a:off x="4747259" y="3483444"/>
          <a:ext cx="2034540" cy="9731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baseline="0">
              <a:solidFill>
                <a:schemeClr val="accent1">
                  <a:lumMod val="50000"/>
                </a:schemeClr>
              </a:solidFill>
            </a:rPr>
            <a:t>Stage 1</a:t>
          </a:r>
          <a:endParaRPr lang="en-US" sz="2000" kern="1200" dirty="0">
            <a:solidFill>
              <a:schemeClr val="accent1">
                <a:lumMod val="50000"/>
              </a:schemeClr>
            </a:solidFill>
          </a:endParaRPr>
        </a:p>
        <a:p>
          <a:pPr marL="228600" lvl="1" indent="-228600" algn="l" defTabSz="889000">
            <a:lnSpc>
              <a:spcPct val="90000"/>
            </a:lnSpc>
            <a:spcBef>
              <a:spcPct val="0"/>
            </a:spcBef>
            <a:spcAft>
              <a:spcPct val="15000"/>
            </a:spcAft>
            <a:buChar char="•"/>
          </a:pPr>
          <a:r>
            <a:rPr lang="en-US" sz="2000" kern="1200" dirty="0">
              <a:solidFill>
                <a:schemeClr val="accent1">
                  <a:lumMod val="50000"/>
                </a:schemeClr>
              </a:solidFill>
            </a:rPr>
            <a:t>Getting on the Paper</a:t>
          </a:r>
        </a:p>
      </dsp:txBody>
      <dsp:txXfrm>
        <a:off x="4747259" y="3483444"/>
        <a:ext cx="2034540" cy="973188"/>
      </dsp:txXfrm>
    </dsp:sp>
    <dsp:sp modelId="{3D468AB6-CDBF-4D2C-B53F-DB500FC2E1EF}">
      <dsp:nvSpPr>
        <dsp:cNvPr id="0" name=""/>
        <dsp:cNvSpPr/>
      </dsp:nvSpPr>
      <dsp:spPr>
        <a:xfrm>
          <a:off x="4238625" y="3970039"/>
          <a:ext cx="508635" cy="0"/>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 modelId="{D78B524C-9346-4DDB-94E8-5B3A6975CD9A}">
      <dsp:nvSpPr>
        <dsp:cNvPr id="0" name=""/>
        <dsp:cNvSpPr/>
      </dsp:nvSpPr>
      <dsp:spPr>
        <a:xfrm rot="5400000">
          <a:off x="3144517" y="4115983"/>
          <a:ext cx="1238085" cy="945382"/>
        </a:xfrm>
        <a:prstGeom prst="line">
          <a:avLst/>
        </a:prstGeom>
        <a:noFill/>
        <a:ln w="9525" cap="flat" cmpd="sng" algn="ctr">
          <a:solidFill>
            <a:schemeClr val="dk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0">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58FEBE-006D-4E3E-A91E-4E498D1AFCB0}" type="datetimeFigureOut">
              <a:rPr lang="en-US" smtClean="0"/>
              <a:pPr/>
              <a:t>6/23/2025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F2642F-FDAD-4697-9B6F-4650C9BB887E}" type="slidenum">
              <a:rPr lang="en-US" smtClean="0"/>
              <a:pPr/>
              <a:t>‹#›</a:t>
            </a:fld>
            <a:endParaRPr lang="en-US"/>
          </a:p>
        </p:txBody>
      </p:sp>
    </p:spTree>
    <p:extLst>
      <p:ext uri="{BB962C8B-B14F-4D97-AF65-F5344CB8AC3E}">
        <p14:creationId xmlns:p14="http://schemas.microsoft.com/office/powerpoint/2010/main" val="3692117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F2642F-FDAD-4697-9B6F-4650C9BB887E}" type="slidenum">
              <a:rPr lang="en-US" smtClean="0"/>
              <a:pPr/>
              <a:t>12</a:t>
            </a:fld>
            <a:endParaRPr lang="en-US"/>
          </a:p>
        </p:txBody>
      </p:sp>
    </p:spTree>
    <p:extLst>
      <p:ext uri="{BB962C8B-B14F-4D97-AF65-F5344CB8AC3E}">
        <p14:creationId xmlns:p14="http://schemas.microsoft.com/office/powerpoint/2010/main" val="2851452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userDrawn="1"/>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92875"/>
            <a:ext cx="2133600" cy="365125"/>
          </a:xfrm>
        </p:spPr>
        <p:txBody>
          <a:bodyPr/>
          <a:lstStyle/>
          <a:p>
            <a:endParaRPr lang="en-US"/>
          </a:p>
        </p:txBody>
      </p:sp>
      <p:sp>
        <p:nvSpPr>
          <p:cNvPr id="5" name="Footer Placeholder 4"/>
          <p:cNvSpPr>
            <a:spLocks noGrp="1"/>
          </p:cNvSpPr>
          <p:nvPr>
            <p:ph type="ftr" sz="quarter" idx="11"/>
          </p:nvPr>
        </p:nvSpPr>
        <p:spPr>
          <a:xfrm>
            <a:off x="3124200" y="6492875"/>
            <a:ext cx="2895600" cy="365125"/>
          </a:xfrm>
        </p:spPr>
        <p:txBody>
          <a:bodyPr/>
          <a:lstStyle/>
          <a:p>
            <a:r>
              <a:rPr lang="en-US"/>
              <a:t>© New Jersey Italain Commission </a:t>
            </a:r>
          </a:p>
        </p:txBody>
      </p:sp>
      <p:sp>
        <p:nvSpPr>
          <p:cNvPr id="6" name="Slide Number Placeholder 5"/>
          <p:cNvSpPr>
            <a:spLocks noGrp="1"/>
          </p:cNvSpPr>
          <p:nvPr>
            <p:ph type="sldNum" sz="quarter" idx="12"/>
          </p:nvPr>
        </p:nvSpPr>
        <p:spPr>
          <a:xfrm>
            <a:off x="6553200" y="6492875"/>
            <a:ext cx="2133600" cy="365125"/>
          </a:xfrm>
        </p:spPr>
        <p:txBody>
          <a:bodyPr/>
          <a:lstStyle/>
          <a:p>
            <a:fld id="{944DE186-3112-4AB8-AF78-FDBC8ACE92CB}" type="slidenum">
              <a:rPr lang="en-US" smtClean="0"/>
              <a:pPr/>
              <a:t>‹#›</a:t>
            </a:fld>
            <a:endParaRPr lang="en-US"/>
          </a:p>
        </p:txBody>
      </p:sp>
      <p:sp>
        <p:nvSpPr>
          <p:cNvPr id="2" name="Title 1"/>
          <p:cNvSpPr>
            <a:spLocks noGrp="1"/>
          </p:cNvSpPr>
          <p:nvPr>
            <p:ph type="ctrTitle" hasCustomPrompt="1"/>
          </p:nvPr>
        </p:nvSpPr>
        <p:spPr>
          <a:xfrm>
            <a:off x="685800" y="-381000"/>
            <a:ext cx="7772400" cy="1470025"/>
          </a:xfrm>
        </p:spPr>
        <p:txBody>
          <a:bodyPr anchor="b"/>
          <a:lstStyle>
            <a:lvl1pPr algn="l">
              <a:defRPr sz="3600" baseline="0">
                <a:ln>
                  <a:solidFill>
                    <a:schemeClr val="tx1">
                      <a:lumMod val="95000"/>
                      <a:lumOff val="5000"/>
                    </a:schemeClr>
                  </a:solidFill>
                </a:ln>
                <a:solidFill>
                  <a:schemeClr val="bg2">
                    <a:lumMod val="50000"/>
                  </a:schemeClr>
                </a:solidFill>
              </a:defRPr>
            </a:lvl1pPr>
          </a:lstStyle>
          <a:p>
            <a:r>
              <a:rPr lang="en-US" dirty="0"/>
              <a:t>Logistic Earth</a:t>
            </a:r>
          </a:p>
        </p:txBody>
      </p:sp>
      <p:sp>
        <p:nvSpPr>
          <p:cNvPr id="3" name="Subtitle 2"/>
          <p:cNvSpPr>
            <a:spLocks noGrp="1"/>
          </p:cNvSpPr>
          <p:nvPr>
            <p:ph type="subTitle" idx="1"/>
          </p:nvPr>
        </p:nvSpPr>
        <p:spPr>
          <a:xfrm>
            <a:off x="685800" y="1066800"/>
            <a:ext cx="6400800" cy="762000"/>
          </a:xfrm>
          <a:ln>
            <a:noFill/>
          </a:ln>
        </p:spPr>
        <p:txBody>
          <a:bodyPr>
            <a:normAutofit/>
          </a:bodyPr>
          <a:lstStyle>
            <a:lvl1pPr marL="0" indent="0" algn="l">
              <a:buNone/>
              <a:defRPr sz="2400">
                <a:ln w="3175">
                  <a:noFill/>
                </a:ln>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5157694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900"/>
                                        <p:tgtEl>
                                          <p:spTgt spid="3">
                                            <p:txEl>
                                              <p:pRg st="0" end="0"/>
                                            </p:txEl>
                                          </p:spTgt>
                                        </p:tgtEl>
                                      </p:cBhvr>
                                    </p:animEffect>
                                  </p:childTnLst>
                                </p:cTn>
                              </p:par>
                              <p:par>
                                <p:cTn id="8" presetID="2" presetClass="entr" presetSubtype="8" decel="19000"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600" fill="hold"/>
                                        <p:tgtEl>
                                          <p:spTgt spid="2"/>
                                        </p:tgtEl>
                                        <p:attrNameLst>
                                          <p:attrName>ppt_x</p:attrName>
                                        </p:attrNameLst>
                                      </p:cBhvr>
                                      <p:tavLst>
                                        <p:tav tm="0">
                                          <p:val>
                                            <p:strVal val="0-#ppt_w/2"/>
                                          </p:val>
                                        </p:tav>
                                        <p:tav tm="100000">
                                          <p:val>
                                            <p:strVal val="#ppt_x"/>
                                          </p:val>
                                        </p:tav>
                                      </p:tavLst>
                                    </p:anim>
                                    <p:anim calcmode="lin" valueType="num">
                                      <p:cBhvr additive="base">
                                        <p:cTn id="11" dur="16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2000"/>
                  </p:stCondLst>
                  <p:childTnLst>
                    <p:set>
                      <p:cBhvr>
                        <p:cTn dur="1" fill="hold">
                          <p:stCondLst>
                            <p:cond delay="0"/>
                          </p:stCondLst>
                        </p:cTn>
                        <p:tgtEl>
                          <p:spTgt spid="3"/>
                        </p:tgtEl>
                        <p:attrNameLst>
                          <p:attrName>style.visibility</p:attrName>
                        </p:attrNameLst>
                      </p:cBhvr>
                      <p:to>
                        <p:strVal val="visible"/>
                      </p:to>
                    </p:set>
                    <p:animEffect transition="in" filter="fade">
                      <p:cBhvr>
                        <p:cTn dur="19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 New Jersey Italain Commission </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3403600" y="3657600"/>
            <a:ext cx="5486400" cy="838200"/>
          </a:xfrm>
        </p:spPr>
        <p:txBody>
          <a:bodyPr>
            <a:normAutofit/>
          </a:bodyPr>
          <a:lstStyle>
            <a:lvl1pPr marL="57150" indent="0">
              <a:buFontTx/>
              <a:buNone/>
              <a:defRPr sz="1800" baseline="0">
                <a:solidFill>
                  <a:schemeClr val="tx1">
                    <a:lumMod val="95000"/>
                    <a:lumOff val="5000"/>
                  </a:schemeClr>
                </a:solidFill>
              </a:defRPr>
            </a:lvl1pPr>
          </a:lstStyle>
          <a:p>
            <a:pPr lvl="0"/>
            <a:r>
              <a:rPr lang="en-US" dirty="0"/>
              <a:t>Click to edit Master text styles</a:t>
            </a:r>
          </a:p>
        </p:txBody>
      </p:sp>
      <p:sp>
        <p:nvSpPr>
          <p:cNvPr id="12" name="Text Placeholder 8"/>
          <p:cNvSpPr>
            <a:spLocks noGrp="1"/>
          </p:cNvSpPr>
          <p:nvPr>
            <p:ph type="body" sz="quarter" idx="16"/>
          </p:nvPr>
        </p:nvSpPr>
        <p:spPr>
          <a:xfrm>
            <a:off x="3048000" y="1524000"/>
            <a:ext cx="5486400" cy="838200"/>
          </a:xfrm>
        </p:spPr>
        <p:txBody>
          <a:bodyPr>
            <a:normAutofit/>
          </a:bodyPr>
          <a:lstStyle>
            <a:lvl1pPr marL="57150" indent="0">
              <a:buFontTx/>
              <a:buNone/>
              <a:defRPr sz="1800" baseline="0">
                <a:solidFill>
                  <a:schemeClr val="tx1">
                    <a:lumMod val="95000"/>
                    <a:lumOff val="5000"/>
                  </a:schemeClr>
                </a:solidFill>
              </a:defRPr>
            </a:lvl1pPr>
          </a:lstStyle>
          <a:p>
            <a:pPr lvl="0"/>
            <a:r>
              <a:rPr lang="en-US" dirty="0"/>
              <a:t>Click to edit Master text styles</a:t>
            </a:r>
          </a:p>
        </p:txBody>
      </p:sp>
      <p:sp>
        <p:nvSpPr>
          <p:cNvPr id="14" name="Text Placeholder 8"/>
          <p:cNvSpPr>
            <a:spLocks noGrp="1"/>
          </p:cNvSpPr>
          <p:nvPr>
            <p:ph type="body" sz="quarter" idx="17"/>
          </p:nvPr>
        </p:nvSpPr>
        <p:spPr>
          <a:xfrm>
            <a:off x="3225800" y="2590800"/>
            <a:ext cx="5486400" cy="838200"/>
          </a:xfrm>
        </p:spPr>
        <p:txBody>
          <a:bodyPr>
            <a:normAutofit/>
          </a:bodyPr>
          <a:lstStyle>
            <a:lvl1pPr marL="57150" indent="0">
              <a:buFontTx/>
              <a:buNone/>
              <a:defRPr sz="1800" baseline="0">
                <a:solidFill>
                  <a:schemeClr val="tx1">
                    <a:lumMod val="95000"/>
                    <a:lumOff val="5000"/>
                  </a:schemeClr>
                </a:solidFill>
              </a:defRPr>
            </a:lvl1pPr>
          </a:lstStyle>
          <a:p>
            <a:pPr lvl="0"/>
            <a:r>
              <a:rPr lang="en-US" dirty="0"/>
              <a:t>Click to edit Master text styles</a:t>
            </a:r>
          </a:p>
        </p:txBody>
      </p:sp>
      <p:sp>
        <p:nvSpPr>
          <p:cNvPr id="15" name="Text Placeholder 8"/>
          <p:cNvSpPr>
            <a:spLocks noGrp="1"/>
          </p:cNvSpPr>
          <p:nvPr>
            <p:ph type="body" sz="quarter" idx="18"/>
          </p:nvPr>
        </p:nvSpPr>
        <p:spPr>
          <a:xfrm>
            <a:off x="3581400" y="4800600"/>
            <a:ext cx="5486400" cy="838200"/>
          </a:xfrm>
        </p:spPr>
        <p:txBody>
          <a:bodyPr>
            <a:normAutofit/>
          </a:bodyPr>
          <a:lstStyle>
            <a:lvl1pPr marL="57150" indent="0">
              <a:buFontTx/>
              <a:buNone/>
              <a:defRPr sz="1800" baseline="0">
                <a:solidFill>
                  <a:schemeClr val="tx1">
                    <a:lumMod val="95000"/>
                    <a:lumOff val="5000"/>
                  </a:schemeClr>
                </a:solidFill>
              </a:defRPr>
            </a:lvl1pPr>
          </a:lstStyle>
          <a:p>
            <a:pPr lvl="0"/>
            <a:r>
              <a:rPr lang="en-US" dirty="0"/>
              <a:t>Click to edit Master text styles</a:t>
            </a:r>
          </a:p>
        </p:txBody>
      </p:sp>
      <p:sp>
        <p:nvSpPr>
          <p:cNvPr id="13" name="Text Placeholder 10"/>
          <p:cNvSpPr>
            <a:spLocks noGrp="1"/>
          </p:cNvSpPr>
          <p:nvPr>
            <p:ph type="body" sz="quarter" idx="13"/>
          </p:nvPr>
        </p:nvSpPr>
        <p:spPr>
          <a:xfrm>
            <a:off x="2895600" y="762000"/>
            <a:ext cx="5486400" cy="457200"/>
          </a:xfrm>
        </p:spPr>
        <p:txBody>
          <a:bodyPr>
            <a:normAutofit/>
          </a:bodyPr>
          <a:lstStyle>
            <a:lvl1pPr algn="l">
              <a:buFontTx/>
              <a:buNone/>
              <a:defRPr sz="2400" b="1">
                <a:solidFill>
                  <a:schemeClr val="tx1">
                    <a:lumMod val="95000"/>
                    <a:lumOff val="5000"/>
                  </a:schemeClr>
                </a:solidFill>
              </a:defRPr>
            </a:lvl1pPr>
          </a:lstStyle>
          <a:p>
            <a:pPr lvl="0"/>
            <a:r>
              <a:rPr lang="en-US" dirty="0"/>
              <a:t>Click to edit Master text styles</a:t>
            </a:r>
          </a:p>
        </p:txBody>
      </p:sp>
      <p:sp>
        <p:nvSpPr>
          <p:cNvPr id="11" name="Title 1"/>
          <p:cNvSpPr>
            <a:spLocks noGrp="1"/>
          </p:cNvSpPr>
          <p:nvPr>
            <p:ph type="title"/>
          </p:nvPr>
        </p:nvSpPr>
        <p:spPr>
          <a:xfrm>
            <a:off x="2514600" y="46038"/>
            <a:ext cx="6477000" cy="944562"/>
          </a:xfrm>
        </p:spPr>
        <p:txBody>
          <a:bodyPr/>
          <a:lstStyle>
            <a:lvl1pPr algn="l">
              <a:defRPr>
                <a:ln>
                  <a:solidFill>
                    <a:schemeClr val="tx1">
                      <a:lumMod val="95000"/>
                      <a:lumOff val="5000"/>
                    </a:schemeClr>
                  </a:solidFill>
                </a:ln>
                <a:solidFill>
                  <a:schemeClr val="accent1">
                    <a:lumMod val="60000"/>
                    <a:lumOff val="40000"/>
                  </a:schemeClr>
                </a:solidFill>
              </a:defRPr>
            </a:lvl1pPr>
          </a:lstStyle>
          <a:p>
            <a:r>
              <a:rPr lang="en-US"/>
              <a:t>Click to edit Master title style</a:t>
            </a:r>
          </a:p>
        </p:txBody>
      </p:sp>
    </p:spTree>
    <p:extLst>
      <p:ext uri="{BB962C8B-B14F-4D97-AF65-F5344CB8AC3E}">
        <p14:creationId xmlns:p14="http://schemas.microsoft.com/office/powerpoint/2010/main" val="196007660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hree Pictur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Footer Placeholder 2"/>
          <p:cNvSpPr>
            <a:spLocks noGrp="1"/>
          </p:cNvSpPr>
          <p:nvPr>
            <p:ph type="ftr" sz="quarter" idx="10"/>
          </p:nvPr>
        </p:nvSpPr>
        <p:spPr/>
        <p:txBody>
          <a:bodyPr/>
          <a:lstStyle/>
          <a:p>
            <a:r>
              <a:rPr lang="en-US"/>
              <a:t>© New Jersey Italain Commission </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2438400" y="1371600"/>
            <a:ext cx="4648200" cy="1676400"/>
          </a:xfrm>
        </p:spPr>
        <p:txBody>
          <a:bodyPr lIns="274320" tIns="0" rIns="182880" anchor="ctr">
            <a:normAutofit/>
          </a:bodyPr>
          <a:lstStyle>
            <a:lvl1pPr>
              <a:lnSpc>
                <a:spcPts val="2000"/>
              </a:lnSpc>
              <a:defRPr sz="1800">
                <a:solidFill>
                  <a:schemeClr val="tx1">
                    <a:lumMod val="95000"/>
                    <a:lumOff val="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0" name="Content Placeholder 3"/>
          <p:cNvSpPr>
            <a:spLocks noGrp="1"/>
          </p:cNvSpPr>
          <p:nvPr>
            <p:ph sz="half" idx="2"/>
          </p:nvPr>
        </p:nvSpPr>
        <p:spPr>
          <a:xfrm>
            <a:off x="2438400" y="3048000"/>
            <a:ext cx="4648200" cy="1676400"/>
          </a:xfrm>
        </p:spPr>
        <p:txBody>
          <a:bodyPr lIns="274320" tIns="0" rIns="182880" anchor="ctr">
            <a:normAutofit/>
          </a:bodyPr>
          <a:lstStyle>
            <a:lvl1pPr>
              <a:lnSpc>
                <a:spcPts val="2000"/>
              </a:lnSpc>
              <a:defRPr sz="1800">
                <a:solidFill>
                  <a:schemeClr val="tx1">
                    <a:lumMod val="95000"/>
                    <a:lumOff val="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1" name="Content Placeholder 3"/>
          <p:cNvSpPr>
            <a:spLocks noGrp="1"/>
          </p:cNvSpPr>
          <p:nvPr>
            <p:ph sz="half" idx="14"/>
          </p:nvPr>
        </p:nvSpPr>
        <p:spPr>
          <a:xfrm>
            <a:off x="2438400" y="4724400"/>
            <a:ext cx="4648200" cy="1600200"/>
          </a:xfrm>
        </p:spPr>
        <p:txBody>
          <a:bodyPr lIns="274320" tIns="0" rIns="182880" anchor="ctr">
            <a:normAutofit/>
          </a:bodyPr>
          <a:lstStyle>
            <a:lvl1pPr marL="0" marR="0" indent="0" algn="l" defTabSz="914400" rtl="0" eaLnBrk="1" fontAlgn="auto" latinLnBrk="0" hangingPunct="1">
              <a:lnSpc>
                <a:spcPts val="2000"/>
              </a:lnSpc>
              <a:spcBef>
                <a:spcPct val="20000"/>
              </a:spcBef>
              <a:spcAft>
                <a:spcPts val="0"/>
              </a:spcAft>
              <a:buClrTx/>
              <a:buSzTx/>
              <a:buFontTx/>
              <a:buNone/>
              <a:tabLst/>
              <a:defRPr lang="en-US" sz="1800" kern="1200" dirty="0" smtClean="0">
                <a:solidFill>
                  <a:schemeClr val="tx1">
                    <a:lumMod val="95000"/>
                    <a:lumOff val="5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marR="0" lvl="0" indent="0" algn="l" defTabSz="914400" rtl="0" eaLnBrk="1" fontAlgn="auto" latinLnBrk="0" hangingPunct="1">
              <a:lnSpc>
                <a:spcPts val="2000"/>
              </a:lnSpc>
              <a:spcBef>
                <a:spcPct val="20000"/>
              </a:spcBef>
              <a:spcAft>
                <a:spcPts val="0"/>
              </a:spcAft>
              <a:buClrTx/>
              <a:buSzTx/>
              <a:buFontTx/>
              <a:buNone/>
              <a:tabLst/>
              <a:defRPr/>
            </a:pPr>
            <a:r>
              <a:rPr lang="en-US" dirty="0"/>
              <a:t>Click to edit Master text styles</a:t>
            </a:r>
          </a:p>
        </p:txBody>
      </p:sp>
      <p:sp>
        <p:nvSpPr>
          <p:cNvPr id="15" name="Content Placeholder 2"/>
          <p:cNvSpPr>
            <a:spLocks noGrp="1"/>
          </p:cNvSpPr>
          <p:nvPr>
            <p:ph sz="half" idx="15"/>
          </p:nvPr>
        </p:nvSpPr>
        <p:spPr>
          <a:xfrm>
            <a:off x="457200" y="1371600"/>
            <a:ext cx="1981200" cy="1676401"/>
          </a:xfrm>
        </p:spPr>
        <p:txBody>
          <a:bodyPr>
            <a:no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6" name="Content Placeholder 3"/>
          <p:cNvSpPr>
            <a:spLocks noGrp="1"/>
          </p:cNvSpPr>
          <p:nvPr>
            <p:ph sz="half" idx="16"/>
          </p:nvPr>
        </p:nvSpPr>
        <p:spPr>
          <a:xfrm>
            <a:off x="457200" y="3124200"/>
            <a:ext cx="1981200" cy="1676401"/>
          </a:xfrm>
        </p:spPr>
        <p:txBody>
          <a:bodyPr>
            <a:norm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4" name="Content Placeholder 3"/>
          <p:cNvSpPr>
            <a:spLocks noGrp="1"/>
          </p:cNvSpPr>
          <p:nvPr>
            <p:ph sz="half" idx="17"/>
          </p:nvPr>
        </p:nvSpPr>
        <p:spPr>
          <a:xfrm>
            <a:off x="457200" y="4876800"/>
            <a:ext cx="1981200" cy="1600200"/>
          </a:xfrm>
        </p:spPr>
        <p:txBody>
          <a:bodyPr>
            <a:norm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2" name="Title 1"/>
          <p:cNvSpPr>
            <a:spLocks noGrp="1"/>
          </p:cNvSpPr>
          <p:nvPr>
            <p:ph type="title"/>
          </p:nvPr>
        </p:nvSpPr>
        <p:spPr>
          <a:xfrm>
            <a:off x="2438400" y="304800"/>
            <a:ext cx="6477000" cy="944562"/>
          </a:xfrm>
        </p:spPr>
        <p:txBody>
          <a:bodyPr/>
          <a:lstStyle>
            <a:lvl1pPr>
              <a:defRPr>
                <a:ln>
                  <a:solidFill>
                    <a:schemeClr val="tx1">
                      <a:lumMod val="95000"/>
                      <a:lumOff val="5000"/>
                    </a:schemeClr>
                  </a:solidFill>
                </a:ln>
                <a:solidFill>
                  <a:schemeClr val="bg2">
                    <a:lumMod val="75000"/>
                  </a:schemeClr>
                </a:solidFill>
              </a:defRPr>
            </a:lvl1pPr>
          </a:lstStyle>
          <a:p>
            <a:r>
              <a:rPr lang="en-US"/>
              <a:t>Click to edit Master title style</a:t>
            </a:r>
          </a:p>
        </p:txBody>
      </p:sp>
    </p:spTree>
    <p:extLst>
      <p:ext uri="{BB962C8B-B14F-4D97-AF65-F5344CB8AC3E}">
        <p14:creationId xmlns:p14="http://schemas.microsoft.com/office/powerpoint/2010/main" val="383169421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 New Jersey Italain Commission </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6" name="Content Placeholder 3"/>
          <p:cNvSpPr>
            <a:spLocks noGrp="1"/>
          </p:cNvSpPr>
          <p:nvPr>
            <p:ph sz="half" idx="2"/>
          </p:nvPr>
        </p:nvSpPr>
        <p:spPr>
          <a:xfrm>
            <a:off x="5807345" y="3805238"/>
            <a:ext cx="3108055" cy="2366962"/>
          </a:xfrm>
        </p:spPr>
        <p:txBody>
          <a:bodyPr>
            <a:normAutofit/>
          </a:bodyPr>
          <a:lstStyle>
            <a:lvl1pPr marL="0" indent="0" algn="l">
              <a:buFontTx/>
              <a:buNone/>
              <a:defRPr lang="en-US" sz="2000" kern="1200" dirty="0">
                <a:solidFill>
                  <a:schemeClr val="tx1">
                    <a:lumMod val="95000"/>
                    <a:lumOff val="5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a:p>
            <a:pPr marL="0" lvl="0" indent="0" algn="l" defTabSz="914400" rtl="0" eaLnBrk="1" latinLnBrk="0" hangingPunct="1">
              <a:spcBef>
                <a:spcPct val="20000"/>
              </a:spcBef>
              <a:buFontTx/>
              <a:buNone/>
            </a:pPr>
            <a:r>
              <a:rPr lang="en-US" dirty="0"/>
              <a:t>Level 2</a:t>
            </a:r>
          </a:p>
          <a:p>
            <a:pPr marL="0" lvl="0" indent="0" algn="l" defTabSz="914400" rtl="0" eaLnBrk="1" latinLnBrk="0" hangingPunct="1">
              <a:spcBef>
                <a:spcPct val="20000"/>
              </a:spcBef>
              <a:buFontTx/>
              <a:buNone/>
            </a:pPr>
            <a:r>
              <a:rPr lang="en-US" dirty="0"/>
              <a:t>Level 3</a:t>
            </a:r>
          </a:p>
          <a:p>
            <a:pPr marL="0" lvl="0" indent="0" algn="l" defTabSz="914400" rtl="0" eaLnBrk="1" latinLnBrk="0" hangingPunct="1">
              <a:spcBef>
                <a:spcPct val="20000"/>
              </a:spcBef>
              <a:buFontTx/>
              <a:buNone/>
            </a:pPr>
            <a:r>
              <a:rPr lang="en-US" dirty="0"/>
              <a:t>Level 4</a:t>
            </a:r>
          </a:p>
          <a:p>
            <a:pPr marL="0" lvl="0" indent="0" algn="l" defTabSz="914400" rtl="0" eaLnBrk="1" latinLnBrk="0" hangingPunct="1">
              <a:spcBef>
                <a:spcPct val="20000"/>
              </a:spcBef>
              <a:buFontTx/>
              <a:buNone/>
            </a:pPr>
            <a:r>
              <a:rPr lang="en-US" dirty="0"/>
              <a:t>Level 5</a:t>
            </a:r>
          </a:p>
        </p:txBody>
      </p:sp>
      <p:sp>
        <p:nvSpPr>
          <p:cNvPr id="9" name="Content Placeholder 2"/>
          <p:cNvSpPr>
            <a:spLocks noGrp="1"/>
          </p:cNvSpPr>
          <p:nvPr>
            <p:ph sz="half" idx="14"/>
          </p:nvPr>
        </p:nvSpPr>
        <p:spPr>
          <a:xfrm>
            <a:off x="5638800" y="1447800"/>
            <a:ext cx="3124200" cy="2352675"/>
          </a:xfrm>
        </p:spPr>
        <p:txBody>
          <a:bodyPr>
            <a:normAutofit/>
          </a:bodyPr>
          <a:lstStyle>
            <a:lvl1pPr>
              <a:defRPr lang="en-US" sz="2000" kern="1200" dirty="0">
                <a:solidFill>
                  <a:schemeClr val="tx1">
                    <a:lumMod val="95000"/>
                    <a:lumOff val="5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p:txBody>
      </p:sp>
      <p:sp>
        <p:nvSpPr>
          <p:cNvPr id="13" name="Content Placeholder 3"/>
          <p:cNvSpPr>
            <a:spLocks noGrp="1"/>
          </p:cNvSpPr>
          <p:nvPr>
            <p:ph sz="half" idx="15"/>
          </p:nvPr>
        </p:nvSpPr>
        <p:spPr>
          <a:xfrm>
            <a:off x="2451570" y="3817257"/>
            <a:ext cx="3111031" cy="2362200"/>
          </a:xfrm>
        </p:spPr>
        <p:txBody>
          <a:bodyPr>
            <a:normAutofit/>
          </a:bodyPr>
          <a:lstStyle>
            <a:lvl1pPr marL="0" indent="0" algn="l">
              <a:buFontTx/>
              <a:buNone/>
              <a:defRPr lang="en-US" sz="2000" kern="1200" dirty="0">
                <a:solidFill>
                  <a:schemeClr val="tx1">
                    <a:lumMod val="95000"/>
                    <a:lumOff val="5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a:p>
            <a:pPr marL="0" lvl="0" indent="0" algn="l" defTabSz="914400" rtl="0" eaLnBrk="1" latinLnBrk="0" hangingPunct="1">
              <a:spcBef>
                <a:spcPct val="20000"/>
              </a:spcBef>
              <a:buFontTx/>
              <a:buNone/>
            </a:pPr>
            <a:r>
              <a:rPr lang="en-US" dirty="0"/>
              <a:t>Level 2</a:t>
            </a:r>
          </a:p>
          <a:p>
            <a:pPr marL="0" lvl="0" indent="0" algn="l" defTabSz="914400" rtl="0" eaLnBrk="1" latinLnBrk="0" hangingPunct="1">
              <a:spcBef>
                <a:spcPct val="20000"/>
              </a:spcBef>
              <a:buFontTx/>
              <a:buNone/>
            </a:pPr>
            <a:r>
              <a:rPr lang="en-US" dirty="0"/>
              <a:t>Level 3</a:t>
            </a:r>
          </a:p>
          <a:p>
            <a:pPr marL="0" lvl="0" indent="0" algn="l" defTabSz="914400" rtl="0" eaLnBrk="1" latinLnBrk="0" hangingPunct="1">
              <a:spcBef>
                <a:spcPct val="20000"/>
              </a:spcBef>
              <a:buFontTx/>
              <a:buNone/>
            </a:pPr>
            <a:r>
              <a:rPr lang="en-US" dirty="0"/>
              <a:t>Level 4</a:t>
            </a:r>
          </a:p>
          <a:p>
            <a:pPr marL="0" lvl="0" indent="0" algn="l" defTabSz="914400" rtl="0" eaLnBrk="1" latinLnBrk="0" hangingPunct="1">
              <a:spcBef>
                <a:spcPct val="20000"/>
              </a:spcBef>
              <a:buFontTx/>
              <a:buNone/>
            </a:pPr>
            <a:r>
              <a:rPr lang="en-US" dirty="0"/>
              <a:t>Level 5</a:t>
            </a:r>
          </a:p>
        </p:txBody>
      </p:sp>
      <p:sp>
        <p:nvSpPr>
          <p:cNvPr id="14" name="Content Placeholder 2"/>
          <p:cNvSpPr>
            <a:spLocks noGrp="1"/>
          </p:cNvSpPr>
          <p:nvPr>
            <p:ph sz="half" idx="16"/>
          </p:nvPr>
        </p:nvSpPr>
        <p:spPr>
          <a:xfrm>
            <a:off x="2286000" y="1447800"/>
            <a:ext cx="3124200" cy="2352675"/>
          </a:xfrm>
        </p:spPr>
        <p:txBody>
          <a:bodyPr>
            <a:normAutofit/>
          </a:bodyPr>
          <a:lstStyle>
            <a:lvl1pPr>
              <a:defRPr sz="2000">
                <a:solidFill>
                  <a:schemeClr val="tx1">
                    <a:lumMod val="95000"/>
                    <a:lumOff val="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1" name="Title 1"/>
          <p:cNvSpPr>
            <a:spLocks noGrp="1"/>
          </p:cNvSpPr>
          <p:nvPr>
            <p:ph type="title"/>
          </p:nvPr>
        </p:nvSpPr>
        <p:spPr>
          <a:xfrm>
            <a:off x="2514600" y="152400"/>
            <a:ext cx="6477000" cy="944562"/>
          </a:xfrm>
        </p:spPr>
        <p:txBody>
          <a:bodyPr/>
          <a:lstStyle>
            <a:lvl1pPr>
              <a:defRPr>
                <a:ln>
                  <a:solidFill>
                    <a:schemeClr val="tx1">
                      <a:lumMod val="95000"/>
                      <a:lumOff val="5000"/>
                    </a:schemeClr>
                  </a:solidFill>
                </a:ln>
                <a:solidFill>
                  <a:schemeClr val="bg2">
                    <a:lumMod val="75000"/>
                  </a:schemeClr>
                </a:solidFill>
              </a:defRPr>
            </a:lvl1pPr>
          </a:lstStyle>
          <a:p>
            <a:r>
              <a:rPr lang="en-US"/>
              <a:t>Click to edit Master title style</a:t>
            </a:r>
          </a:p>
        </p:txBody>
      </p:sp>
    </p:spTree>
    <p:extLst>
      <p:ext uri="{BB962C8B-B14F-4D97-AF65-F5344CB8AC3E}">
        <p14:creationId xmlns:p14="http://schemas.microsoft.com/office/powerpoint/2010/main" val="16688268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86200" y="1600200"/>
            <a:ext cx="3048000" cy="3505200"/>
          </a:xfrm>
        </p:spPr>
        <p:txBody>
          <a:bodyPr/>
          <a:lstStyle>
            <a:lvl1pPr marL="0" indent="0" algn="ctr">
              <a:lnSpc>
                <a:spcPts val="1600"/>
              </a:lnSpc>
              <a:buNone/>
              <a:defRPr sz="140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r>
              <a:rPr lang="en-US"/>
              <a:t>© New Jersey Italain Commission </a:t>
            </a:r>
            <a:endParaRPr lang="en-US" dirty="0"/>
          </a:p>
        </p:txBody>
      </p:sp>
      <p:sp>
        <p:nvSpPr>
          <p:cNvPr id="6" name="Title 1"/>
          <p:cNvSpPr>
            <a:spLocks noGrp="1"/>
          </p:cNvSpPr>
          <p:nvPr>
            <p:ph type="title"/>
          </p:nvPr>
        </p:nvSpPr>
        <p:spPr>
          <a:xfrm>
            <a:off x="2209800" y="274638"/>
            <a:ext cx="6477000" cy="944562"/>
          </a:xfrm>
        </p:spPr>
        <p:txBody>
          <a:bodyPr/>
          <a:lstStyle>
            <a:lvl1pPr>
              <a:defRPr>
                <a:solidFill>
                  <a:schemeClr val="accent3">
                    <a:lumMod val="75000"/>
                  </a:schemeClr>
                </a:solidFill>
              </a:defRPr>
            </a:lvl1pPr>
          </a:lstStyle>
          <a:p>
            <a:r>
              <a:rPr lang="en-US"/>
              <a:t>Click to edit Master title style</a:t>
            </a:r>
          </a:p>
        </p:txBody>
      </p:sp>
    </p:spTree>
    <p:extLst>
      <p:ext uri="{BB962C8B-B14F-4D97-AF65-F5344CB8AC3E}">
        <p14:creationId xmlns:p14="http://schemas.microsoft.com/office/powerpoint/2010/main" val="85382667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userDrawn="1"/>
        </p:nvSpPr>
        <p:spPr>
          <a:xfrm>
            <a:off x="152400" y="15240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819400" y="152400"/>
            <a:ext cx="6477000" cy="944562"/>
          </a:xfrm>
        </p:spPr>
        <p:txBody>
          <a:bodyPr/>
          <a:lstStyle>
            <a:lvl1pPr>
              <a:defRPr>
                <a:ln w="12700">
                  <a:solidFill>
                    <a:schemeClr val="tx1">
                      <a:lumMod val="95000"/>
                      <a:lumOff val="5000"/>
                    </a:schemeClr>
                  </a:solidFill>
                </a:ln>
                <a:solidFill>
                  <a:schemeClr val="bg2">
                    <a:lumMod val="50000"/>
                  </a:schemeClr>
                </a:solidFill>
              </a:defRPr>
            </a:lvl1pPr>
          </a:lstStyle>
          <a:p>
            <a:r>
              <a:rPr lang="en-US" dirty="0"/>
              <a:t>Click to edit Master title style</a:t>
            </a:r>
          </a:p>
        </p:txBody>
      </p:sp>
      <p:sp>
        <p:nvSpPr>
          <p:cNvPr id="3" name="Content Placeholder 2"/>
          <p:cNvSpPr>
            <a:spLocks noGrp="1"/>
          </p:cNvSpPr>
          <p:nvPr>
            <p:ph idx="1"/>
          </p:nvPr>
        </p:nvSpPr>
        <p:spPr>
          <a:xfrm>
            <a:off x="2819400" y="1096962"/>
            <a:ext cx="6477000" cy="4906963"/>
          </a:xfrm>
        </p:spPr>
        <p:txBody>
          <a:bodyPr/>
          <a:lstStyle>
            <a:lvl1pPr>
              <a:defRPr>
                <a:solidFill>
                  <a:schemeClr val="tx1">
                    <a:lumMod val="95000"/>
                    <a:lumOff val="5000"/>
                  </a:schemeClr>
                </a:solidFill>
              </a:defRPr>
            </a:lvl1pPr>
            <a:lvl2pPr>
              <a:defRPr>
                <a:solidFill>
                  <a:schemeClr val="tx1">
                    <a:lumMod val="95000"/>
                    <a:lumOff val="5000"/>
                  </a:schemeClr>
                </a:solidFill>
              </a:defRPr>
            </a:lvl2pPr>
            <a:lvl3pPr>
              <a:defRPr>
                <a:solidFill>
                  <a:schemeClr val="tx1">
                    <a:lumMod val="95000"/>
                    <a:lumOff val="5000"/>
                  </a:schemeClr>
                </a:solidFill>
              </a:defRPr>
            </a:lvl3pPr>
            <a:lvl4pPr>
              <a:defRPr>
                <a:solidFill>
                  <a:schemeClr val="tx1">
                    <a:lumMod val="95000"/>
                    <a:lumOff val="5000"/>
                  </a:schemeClr>
                </a:solidFill>
              </a:defRPr>
            </a:lvl4pPr>
            <a:lvl5pPr>
              <a:defRPr>
                <a:solidFill>
                  <a:schemeClr val="tx1">
                    <a:lumMod val="95000"/>
                    <a:lumOff val="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New Jersey Italain Commission </a:t>
            </a:r>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99461234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2859087" y="5538787"/>
            <a:ext cx="6284913" cy="1362075"/>
          </a:xfrm>
        </p:spPr>
        <p:txBody>
          <a:bodyPr anchor="t"/>
          <a:lstStyle>
            <a:lvl1pPr algn="r">
              <a:defRPr sz="4000" b="1" cap="all">
                <a:ln>
                  <a:solidFill>
                    <a:schemeClr val="bg2">
                      <a:lumMod val="75000"/>
                    </a:schemeClr>
                  </a:solidFill>
                </a:ln>
                <a:solidFill>
                  <a:schemeClr val="bg1">
                    <a:lumMod val="95000"/>
                  </a:schemeClr>
                </a:solidFill>
              </a:defRPr>
            </a:lvl1pPr>
          </a:lstStyle>
          <a:p>
            <a:r>
              <a:rPr lang="en-US" dirty="0"/>
              <a:t>Click to edit Master title style</a:t>
            </a:r>
          </a:p>
        </p:txBody>
      </p:sp>
      <p:sp>
        <p:nvSpPr>
          <p:cNvPr id="3" name="Text Placeholder 2"/>
          <p:cNvSpPr>
            <a:spLocks noGrp="1"/>
          </p:cNvSpPr>
          <p:nvPr>
            <p:ph type="body" idx="1"/>
          </p:nvPr>
        </p:nvSpPr>
        <p:spPr>
          <a:xfrm>
            <a:off x="2859087" y="4038600"/>
            <a:ext cx="6284913" cy="1500187"/>
          </a:xfrm>
        </p:spPr>
        <p:txBody>
          <a:bodyPr anchor="b"/>
          <a:lstStyle>
            <a:lvl1pPr marL="0" indent="0" algn="r">
              <a:buNone/>
              <a:defRPr sz="2000">
                <a:solidFill>
                  <a:schemeClr val="bg1">
                    <a:lumMod val="9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New Jersey Italain Commission </a:t>
            </a:r>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51035010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143000" y="-32657"/>
            <a:ext cx="6477000" cy="944562"/>
          </a:xfrm>
        </p:spPr>
        <p:txBody>
          <a:bodyPr/>
          <a:lstStyle>
            <a:lvl1pPr>
              <a:defRPr>
                <a:ln>
                  <a:solidFill>
                    <a:schemeClr val="tx1">
                      <a:lumMod val="95000"/>
                      <a:lumOff val="5000"/>
                    </a:schemeClr>
                  </a:solidFill>
                </a:ln>
                <a:solidFill>
                  <a:schemeClr val="bg2">
                    <a:lumMod val="50000"/>
                  </a:schemeClr>
                </a:solidFill>
              </a:defRPr>
            </a:lvl1pPr>
          </a:lstStyle>
          <a:p>
            <a:r>
              <a:rPr lang="en-US"/>
              <a:t>Click to edit Master title style</a:t>
            </a:r>
          </a:p>
        </p:txBody>
      </p:sp>
      <p:sp>
        <p:nvSpPr>
          <p:cNvPr id="3" name="Content Placeholder 2"/>
          <p:cNvSpPr>
            <a:spLocks noGrp="1"/>
          </p:cNvSpPr>
          <p:nvPr>
            <p:ph sz="half" idx="1"/>
          </p:nvPr>
        </p:nvSpPr>
        <p:spPr>
          <a:xfrm>
            <a:off x="1828800" y="1295400"/>
            <a:ext cx="3048000" cy="4754563"/>
          </a:xfrm>
        </p:spPr>
        <p:txBody>
          <a:bodyPr/>
          <a:lstStyle>
            <a:lvl1pPr>
              <a:defRPr sz="2800">
                <a:solidFill>
                  <a:schemeClr val="tx1">
                    <a:lumMod val="95000"/>
                    <a:lumOff val="5000"/>
                  </a:schemeClr>
                </a:solidFill>
              </a:defRPr>
            </a:lvl1pPr>
            <a:lvl2pPr>
              <a:defRPr sz="2400">
                <a:solidFill>
                  <a:schemeClr val="tx1">
                    <a:lumMod val="95000"/>
                    <a:lumOff val="5000"/>
                  </a:schemeClr>
                </a:solidFill>
              </a:defRPr>
            </a:lvl2pPr>
            <a:lvl3pPr>
              <a:defRPr sz="2000">
                <a:solidFill>
                  <a:schemeClr val="tx1">
                    <a:lumMod val="95000"/>
                    <a:lumOff val="5000"/>
                  </a:schemeClr>
                </a:solidFill>
              </a:defRPr>
            </a:lvl3pPr>
            <a:lvl4pPr>
              <a:defRPr sz="1800">
                <a:solidFill>
                  <a:schemeClr val="tx1">
                    <a:lumMod val="95000"/>
                    <a:lumOff val="5000"/>
                  </a:schemeClr>
                </a:solidFill>
              </a:defRPr>
            </a:lvl4pPr>
            <a:lvl5pPr>
              <a:defRPr sz="1800">
                <a:solidFill>
                  <a:schemeClr val="tx1">
                    <a:lumMod val="95000"/>
                    <a:lumOff val="5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57800" y="1371600"/>
            <a:ext cx="3048000" cy="4754563"/>
          </a:xfrm>
        </p:spPr>
        <p:txBody>
          <a:bodyPr/>
          <a:lstStyle>
            <a:lvl1pPr>
              <a:defRPr sz="2800">
                <a:solidFill>
                  <a:schemeClr val="tx1">
                    <a:lumMod val="95000"/>
                    <a:lumOff val="5000"/>
                  </a:schemeClr>
                </a:solidFill>
              </a:defRPr>
            </a:lvl1pPr>
            <a:lvl2pPr>
              <a:defRPr sz="2400">
                <a:solidFill>
                  <a:schemeClr val="tx1">
                    <a:lumMod val="95000"/>
                    <a:lumOff val="5000"/>
                  </a:schemeClr>
                </a:solidFill>
              </a:defRPr>
            </a:lvl2pPr>
            <a:lvl3pPr>
              <a:defRPr sz="2000">
                <a:solidFill>
                  <a:schemeClr val="tx1">
                    <a:lumMod val="95000"/>
                    <a:lumOff val="5000"/>
                  </a:schemeClr>
                </a:solidFill>
              </a:defRPr>
            </a:lvl3pPr>
            <a:lvl4pPr>
              <a:defRPr sz="1800">
                <a:solidFill>
                  <a:schemeClr val="tx1">
                    <a:lumMod val="95000"/>
                    <a:lumOff val="5000"/>
                  </a:schemeClr>
                </a:solidFill>
              </a:defRPr>
            </a:lvl4pPr>
            <a:lvl5pPr>
              <a:defRPr sz="1800">
                <a:solidFill>
                  <a:schemeClr val="tx1">
                    <a:lumMod val="95000"/>
                    <a:lumOff val="5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New Jersey Italain Commission </a:t>
            </a:r>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96827328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1581150"/>
            <a:ext cx="3200400" cy="639762"/>
          </a:xfrm>
        </p:spPr>
        <p:txBody>
          <a:bodyPr anchor="b"/>
          <a:lstStyle>
            <a:lvl1pPr marL="0" indent="0">
              <a:buNone/>
              <a:defRPr sz="2400" b="1">
                <a:ln>
                  <a:solidFill>
                    <a:schemeClr val="tx1">
                      <a:lumMod val="95000"/>
                      <a:lumOff val="5000"/>
                    </a:schemeClr>
                  </a:solidFill>
                </a:ln>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 name="Title 1"/>
          <p:cNvSpPr>
            <a:spLocks noGrp="1"/>
          </p:cNvSpPr>
          <p:nvPr>
            <p:ph type="title"/>
          </p:nvPr>
        </p:nvSpPr>
        <p:spPr>
          <a:xfrm>
            <a:off x="2648211" y="228600"/>
            <a:ext cx="6477000" cy="944562"/>
          </a:xfrm>
        </p:spPr>
        <p:txBody>
          <a:bodyPr/>
          <a:lstStyle>
            <a:lvl1pPr algn="l">
              <a:defRPr>
                <a:ln>
                  <a:solidFill>
                    <a:schemeClr val="tx1">
                      <a:lumMod val="95000"/>
                      <a:lumOff val="5000"/>
                    </a:schemeClr>
                  </a:solidFill>
                </a:ln>
                <a:solidFill>
                  <a:schemeClr val="bg2">
                    <a:lumMod val="50000"/>
                  </a:schemeClr>
                </a:solidFill>
              </a:defRPr>
            </a:lvl1pPr>
          </a:lstStyle>
          <a:p>
            <a:r>
              <a:rPr lang="en-US"/>
              <a:t>Click to edit Master title style</a:t>
            </a:r>
          </a:p>
        </p:txBody>
      </p:sp>
      <p:sp>
        <p:nvSpPr>
          <p:cNvPr id="4" name="Content Placeholder 3"/>
          <p:cNvSpPr>
            <a:spLocks noGrp="1"/>
          </p:cNvSpPr>
          <p:nvPr>
            <p:ph sz="half" idx="2"/>
          </p:nvPr>
        </p:nvSpPr>
        <p:spPr>
          <a:xfrm>
            <a:off x="1143000" y="2220912"/>
            <a:ext cx="3200400" cy="3951288"/>
          </a:xfrm>
        </p:spPr>
        <p:txBody>
          <a:bodyPr/>
          <a:lstStyle>
            <a:lvl1pPr>
              <a:defRPr sz="2400">
                <a:solidFill>
                  <a:schemeClr val="tx1">
                    <a:lumMod val="95000"/>
                    <a:lumOff val="5000"/>
                  </a:schemeClr>
                </a:solidFill>
              </a:defRPr>
            </a:lvl1pPr>
            <a:lvl2pPr>
              <a:defRPr sz="2000">
                <a:solidFill>
                  <a:schemeClr val="tx1">
                    <a:lumMod val="95000"/>
                    <a:lumOff val="5000"/>
                  </a:schemeClr>
                </a:solidFill>
              </a:defRPr>
            </a:lvl2pPr>
            <a:lvl3pPr>
              <a:defRPr sz="1800">
                <a:solidFill>
                  <a:schemeClr val="tx1">
                    <a:lumMod val="95000"/>
                    <a:lumOff val="5000"/>
                  </a:schemeClr>
                </a:solidFill>
              </a:defRPr>
            </a:lvl3pPr>
            <a:lvl4pPr>
              <a:defRPr sz="1600">
                <a:solidFill>
                  <a:schemeClr val="tx1">
                    <a:lumMod val="95000"/>
                    <a:lumOff val="5000"/>
                  </a:schemeClr>
                </a:solidFill>
              </a:defRPr>
            </a:lvl4pPr>
            <a:lvl5pPr>
              <a:defRPr sz="1600">
                <a:solidFill>
                  <a:schemeClr val="tx1">
                    <a:lumMod val="95000"/>
                    <a:lumOff val="5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181600" y="1581150"/>
            <a:ext cx="3200400" cy="639762"/>
          </a:xfrm>
        </p:spPr>
        <p:txBody>
          <a:bodyPr anchor="b"/>
          <a:lstStyle>
            <a:lvl1pPr marL="0" indent="0">
              <a:buNone/>
              <a:defRPr sz="2400" b="1">
                <a:ln>
                  <a:solidFill>
                    <a:schemeClr val="tx1">
                      <a:lumMod val="95000"/>
                      <a:lumOff val="5000"/>
                    </a:schemeClr>
                  </a:solidFill>
                </a:ln>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181600" y="2220912"/>
            <a:ext cx="3200400" cy="3951288"/>
          </a:xfrm>
        </p:spPr>
        <p:txBody>
          <a:bodyPr/>
          <a:lstStyle>
            <a:lvl1pPr>
              <a:defRPr sz="2400">
                <a:solidFill>
                  <a:schemeClr val="tx1">
                    <a:lumMod val="95000"/>
                    <a:lumOff val="5000"/>
                  </a:schemeClr>
                </a:solidFill>
              </a:defRPr>
            </a:lvl1pPr>
            <a:lvl2pPr>
              <a:defRPr sz="2000">
                <a:solidFill>
                  <a:schemeClr val="tx1">
                    <a:lumMod val="95000"/>
                    <a:lumOff val="5000"/>
                  </a:schemeClr>
                </a:solidFill>
              </a:defRPr>
            </a:lvl2pPr>
            <a:lvl3pPr>
              <a:defRPr sz="1800">
                <a:solidFill>
                  <a:schemeClr val="tx1">
                    <a:lumMod val="95000"/>
                    <a:lumOff val="5000"/>
                  </a:schemeClr>
                </a:solidFill>
              </a:defRPr>
            </a:lvl3pPr>
            <a:lvl4pPr>
              <a:defRPr sz="1600">
                <a:solidFill>
                  <a:schemeClr val="tx1">
                    <a:lumMod val="95000"/>
                    <a:lumOff val="5000"/>
                  </a:schemeClr>
                </a:solidFill>
              </a:defRPr>
            </a:lvl4pPr>
            <a:lvl5pPr>
              <a:defRPr sz="1600">
                <a:solidFill>
                  <a:schemeClr val="tx1">
                    <a:lumMod val="95000"/>
                    <a:lumOff val="5000"/>
                  </a:schemeClr>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 New Jersey Italain Commission </a:t>
            </a:r>
          </a:p>
        </p:txBody>
      </p:sp>
      <p:sp>
        <p:nvSpPr>
          <p:cNvPr id="9" name="Slide Number Placeholder 8"/>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43807387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447800" y="76200"/>
            <a:ext cx="6477000" cy="944562"/>
          </a:xfrm>
        </p:spPr>
        <p:txBody>
          <a:bodyPr/>
          <a:lstStyle>
            <a:lvl1pPr>
              <a:defRPr>
                <a:ln>
                  <a:solidFill>
                    <a:schemeClr val="tx1">
                      <a:lumMod val="95000"/>
                      <a:lumOff val="5000"/>
                    </a:schemeClr>
                  </a:solidFill>
                </a:ln>
                <a:solidFill>
                  <a:schemeClr val="bg2">
                    <a:lumMod val="75000"/>
                  </a:schemeClr>
                </a:solidFill>
              </a:defRPr>
            </a:lvl1p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 New Jersey Italain Commission </a:t>
            </a:r>
          </a:p>
        </p:txBody>
      </p:sp>
      <p:sp>
        <p:nvSpPr>
          <p:cNvPr id="5" name="Slide Number Placeholder 4"/>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301281443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 New Jersey Italain Commission </a:t>
            </a:r>
          </a:p>
        </p:txBody>
      </p:sp>
      <p:sp>
        <p:nvSpPr>
          <p:cNvPr id="4" name="Slide Number Placeholder 3"/>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188632483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623887"/>
            <a:ext cx="2438400" cy="1162050"/>
          </a:xfrm>
        </p:spPr>
        <p:txBody>
          <a:bodyPr anchor="b"/>
          <a:lstStyle>
            <a:lvl1pPr algn="l">
              <a:defRPr sz="2000" b="1">
                <a:ln w="3175">
                  <a:solidFill>
                    <a:schemeClr val="tx1">
                      <a:lumMod val="95000"/>
                      <a:lumOff val="5000"/>
                    </a:schemeClr>
                  </a:solidFill>
                </a:ln>
                <a:solidFill>
                  <a:schemeClr val="bg2">
                    <a:lumMod val="75000"/>
                  </a:schemeClr>
                </a:solidFill>
              </a:defRPr>
            </a:lvl1pPr>
          </a:lstStyle>
          <a:p>
            <a:r>
              <a:rPr lang="en-US"/>
              <a:t>Click to edit Master title style</a:t>
            </a:r>
          </a:p>
        </p:txBody>
      </p:sp>
      <p:sp>
        <p:nvSpPr>
          <p:cNvPr id="3" name="Content Placeholder 2"/>
          <p:cNvSpPr>
            <a:spLocks noGrp="1"/>
          </p:cNvSpPr>
          <p:nvPr>
            <p:ph idx="1"/>
          </p:nvPr>
        </p:nvSpPr>
        <p:spPr>
          <a:xfrm>
            <a:off x="4953000" y="381000"/>
            <a:ext cx="399010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990600" y="1785937"/>
            <a:ext cx="2438400" cy="4691063"/>
          </a:xfrm>
        </p:spPr>
        <p:txBody>
          <a:bodyPr/>
          <a:lstStyle>
            <a:lvl1pPr marL="0" indent="0">
              <a:buNone/>
              <a:defRPr sz="140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New Jersey Italain Commission </a:t>
            </a:r>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1808989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0" y="4614862"/>
            <a:ext cx="5486400" cy="566738"/>
          </a:xfrm>
        </p:spPr>
        <p:txBody>
          <a:bodyPr anchor="b"/>
          <a:lstStyle>
            <a:lvl1pPr algn="l">
              <a:defRPr sz="2000" b="1">
                <a:ln w="3175">
                  <a:solidFill>
                    <a:schemeClr val="tx1">
                      <a:lumMod val="95000"/>
                      <a:lumOff val="5000"/>
                    </a:schemeClr>
                  </a:solidFill>
                </a:ln>
                <a:solidFill>
                  <a:schemeClr val="bg2">
                    <a:lumMod val="75000"/>
                  </a:schemeClr>
                </a:solidFill>
              </a:defRPr>
            </a:lvl1pPr>
          </a:lstStyle>
          <a:p>
            <a:r>
              <a:rPr lang="en-US"/>
              <a:t>Click to edit Master title style</a:t>
            </a:r>
          </a:p>
        </p:txBody>
      </p:sp>
      <p:sp>
        <p:nvSpPr>
          <p:cNvPr id="3" name="Picture Placeholder 2"/>
          <p:cNvSpPr>
            <a:spLocks noGrp="1"/>
          </p:cNvSpPr>
          <p:nvPr>
            <p:ph type="pic" idx="1"/>
          </p:nvPr>
        </p:nvSpPr>
        <p:spPr>
          <a:xfrm>
            <a:off x="2895600" y="3048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3048000" y="5181600"/>
            <a:ext cx="5486400" cy="804862"/>
          </a:xfrm>
        </p:spPr>
        <p:txBody>
          <a:bodyPr/>
          <a:lstStyle>
            <a:lvl1pPr marL="0" indent="0">
              <a:buNone/>
              <a:defRPr sz="140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 New Jersey Italain Commission </a:t>
            </a:r>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2050855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2" name="Picture 1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3" name="Picture 1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228600" y="0"/>
            <a:ext cx="6477000" cy="9445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731837"/>
            <a:ext cx="64770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New Jersey Italain Commission </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DE186-3112-4AB8-AF78-FDBC8ACE92CB}" type="slidenum">
              <a:rPr lang="en-US" smtClean="0"/>
              <a:pPr/>
              <a:t>‹#›</a:t>
            </a:fld>
            <a:endParaRPr lang="en-US"/>
          </a:p>
        </p:txBody>
      </p:sp>
    </p:spTree>
    <p:extLst>
      <p:ext uri="{BB962C8B-B14F-4D97-AF65-F5344CB8AC3E}">
        <p14:creationId xmlns:p14="http://schemas.microsoft.com/office/powerpoint/2010/main" val="98695179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7" r:id="rId10"/>
    <p:sldLayoutId id="2147483678" r:id="rId11"/>
    <p:sldLayoutId id="2147483679" r:id="rId12"/>
    <p:sldLayoutId id="2147483680" r:id="rId13"/>
  </p:sldLayoutIdLst>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hf sldNum="0" hdr="0" dt="0"/>
  <p:txStyles>
    <p:titleStyle>
      <a:lvl1pPr algn="l" defTabSz="914400" rtl="0" eaLnBrk="1" latinLnBrk="0" hangingPunct="1">
        <a:spcBef>
          <a:spcPct val="0"/>
        </a:spcBef>
        <a:buNone/>
        <a:defRPr sz="3600" kern="1200">
          <a:ln>
            <a:solidFill>
              <a:schemeClr val="accent1">
                <a:lumMod val="60000"/>
                <a:lumOff val="40000"/>
              </a:schemeClr>
            </a:solidFill>
          </a:ln>
          <a:solidFill>
            <a:schemeClr val="bg1">
              <a:lumMod val="95000"/>
            </a:schemeClr>
          </a:solidFill>
          <a:latin typeface="+mj-lt"/>
          <a:ea typeface="+mj-ea"/>
          <a:cs typeface="+mj-cs"/>
        </a:defRPr>
      </a:lvl1pPr>
    </p:titleStyle>
    <p:bodyStyle>
      <a:lvl1pPr marL="0" indent="0" algn="l" defTabSz="914400" rtl="0" eaLnBrk="1" latinLnBrk="0" hangingPunct="1">
        <a:spcBef>
          <a:spcPct val="20000"/>
        </a:spcBef>
        <a:buFontTx/>
        <a:buNone/>
        <a:defRPr sz="3200" kern="1200">
          <a:solidFill>
            <a:schemeClr val="bg1">
              <a:lumMod val="95000"/>
            </a:schemeClr>
          </a:solidFill>
          <a:latin typeface="+mn-lt"/>
          <a:ea typeface="+mn-ea"/>
          <a:cs typeface="+mn-cs"/>
        </a:defRPr>
      </a:lvl1pPr>
      <a:lvl2pPr marL="0" indent="0" algn="l" defTabSz="914400" rtl="0" eaLnBrk="1" latinLnBrk="0" hangingPunct="1">
        <a:spcBef>
          <a:spcPct val="20000"/>
        </a:spcBef>
        <a:buFontTx/>
        <a:buNone/>
        <a:defRPr sz="2800" kern="1200">
          <a:solidFill>
            <a:schemeClr val="bg1">
              <a:lumMod val="95000"/>
            </a:schemeClr>
          </a:solidFill>
          <a:latin typeface="+mn-lt"/>
          <a:ea typeface="+mn-ea"/>
          <a:cs typeface="+mn-cs"/>
        </a:defRPr>
      </a:lvl2pPr>
      <a:lvl3pPr marL="0" indent="0" algn="l" defTabSz="914400" rtl="0" eaLnBrk="1" latinLnBrk="0" hangingPunct="1">
        <a:spcBef>
          <a:spcPct val="20000"/>
        </a:spcBef>
        <a:buFontTx/>
        <a:buNone/>
        <a:defRPr sz="2400" kern="1200">
          <a:solidFill>
            <a:schemeClr val="bg1">
              <a:lumMod val="95000"/>
            </a:schemeClr>
          </a:solidFill>
          <a:latin typeface="+mn-lt"/>
          <a:ea typeface="+mn-ea"/>
          <a:cs typeface="+mn-cs"/>
        </a:defRPr>
      </a:lvl3pPr>
      <a:lvl4pPr marL="0" indent="0" algn="l" defTabSz="914400" rtl="0" eaLnBrk="1" latinLnBrk="0" hangingPunct="1">
        <a:spcBef>
          <a:spcPct val="20000"/>
        </a:spcBef>
        <a:buFontTx/>
        <a:buNone/>
        <a:defRPr sz="2000" kern="1200">
          <a:solidFill>
            <a:schemeClr val="bg1">
              <a:lumMod val="95000"/>
            </a:schemeClr>
          </a:solidFill>
          <a:latin typeface="+mn-lt"/>
          <a:ea typeface="+mn-ea"/>
          <a:cs typeface="+mn-cs"/>
        </a:defRPr>
      </a:lvl4pPr>
      <a:lvl5pPr marL="0" indent="0" algn="l" defTabSz="914400" rtl="0" eaLnBrk="1" latinLnBrk="0" hangingPunct="1">
        <a:spcBef>
          <a:spcPct val="20000"/>
        </a:spcBef>
        <a:buFontTx/>
        <a:buNone/>
        <a:defRPr sz="2000" kern="1200">
          <a:solidFill>
            <a:schemeClr val="bg1">
              <a:lumMod val="9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461088" y="5740868"/>
            <a:ext cx="3116554" cy="288227"/>
          </a:xfrm>
        </p:spPr>
        <p:txBody>
          <a:bodyPr/>
          <a:lstStyle/>
          <a:p>
            <a:r>
              <a:rPr lang="en-US" sz="450"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3352800" y="3352800"/>
            <a:ext cx="3505200" cy="1752600"/>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3821027" y="5586895"/>
            <a:ext cx="2568746" cy="369332"/>
          </a:xfrm>
          <a:prstGeom prst="rect">
            <a:avLst/>
          </a:prstGeom>
          <a:noFill/>
        </p:spPr>
        <p:txBody>
          <a:bodyPr wrap="square" rtlCol="0">
            <a:spAutoFit/>
          </a:bodyPr>
          <a:lstStyle/>
          <a:p>
            <a:pPr algn="ctr"/>
            <a:r>
              <a:rPr lang="en-US" dirty="0">
                <a:solidFill>
                  <a:srgbClr val="FF0000"/>
                </a:solidFill>
                <a:latin typeface="Bahnschrift Light Condensed" panose="020B0502040204020203" pitchFamily="34" charset="0"/>
              </a:rPr>
              <a:t>Visit</a:t>
            </a:r>
            <a:r>
              <a:rPr lang="en-US" dirty="0">
                <a:latin typeface="Bahnschrift Light Condensed" panose="020B0502040204020203" pitchFamily="34" charset="0"/>
              </a:rPr>
              <a:t>: </a:t>
            </a:r>
            <a:r>
              <a:rPr lang="en-US"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2743200" y="914400"/>
            <a:ext cx="5005473" cy="2308324"/>
          </a:xfrm>
          <a:prstGeom prst="rect">
            <a:avLst/>
          </a:prstGeom>
          <a:noFill/>
        </p:spPr>
        <p:txBody>
          <a:bodyPr wrap="none" rtlCol="0">
            <a:spAutoFit/>
          </a:bodyPr>
          <a:lstStyle/>
          <a:p>
            <a:pPr algn="ctr"/>
            <a:r>
              <a:rPr lang="en-US" sz="3600" b="1" dirty="0">
                <a:solidFill>
                  <a:srgbClr val="FF0000"/>
                </a:solidFill>
                <a:latin typeface="Amasis MT Pro Black" panose="02040A04050005020304" pitchFamily="18" charset="0"/>
              </a:rPr>
              <a:t>New Jersey Italian </a:t>
            </a:r>
          </a:p>
          <a:p>
            <a:pPr algn="ctr"/>
            <a:r>
              <a:rPr lang="en-US" sz="3600" b="1" dirty="0">
                <a:solidFill>
                  <a:srgbClr val="FF0000"/>
                </a:solidFill>
                <a:latin typeface="Amasis MT Pro Black" panose="02040A04050005020304" pitchFamily="18" charset="0"/>
              </a:rPr>
              <a:t>Heritage Commis</a:t>
            </a:r>
            <a:r>
              <a:rPr lang="en-US" sz="3600" b="1" dirty="0">
                <a:solidFill>
                  <a:srgbClr val="FF0000"/>
                </a:solidFill>
              </a:rPr>
              <a:t>sion</a:t>
            </a:r>
          </a:p>
          <a:p>
            <a:pPr algn="ctr"/>
            <a:r>
              <a:rPr lang="en-US" sz="3600" b="1" dirty="0">
                <a:solidFill>
                  <a:srgbClr val="00B050"/>
                </a:solidFill>
              </a:rPr>
              <a:t>Lesson Series </a:t>
            </a:r>
          </a:p>
          <a:p>
            <a:pPr algn="ctr"/>
            <a:r>
              <a:rPr lang="en-US" sz="3600" b="1" dirty="0">
                <a:solidFill>
                  <a:srgbClr val="0070C0"/>
                </a:solidFill>
              </a:rPr>
              <a:t>Hitting the Target</a:t>
            </a:r>
          </a:p>
        </p:txBody>
      </p:sp>
    </p:spTree>
    <p:extLst>
      <p:ext uri="{BB962C8B-B14F-4D97-AF65-F5344CB8AC3E}">
        <p14:creationId xmlns:p14="http://schemas.microsoft.com/office/powerpoint/2010/main" val="18505654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Adjusting the Sights</a:t>
            </a:r>
          </a:p>
        </p:txBody>
      </p:sp>
      <p:sp>
        <p:nvSpPr>
          <p:cNvPr id="3" name="Content Placeholder 3"/>
          <p:cNvSpPr>
            <a:spLocks noGrp="1"/>
          </p:cNvSpPr>
          <p:nvPr>
            <p:ph idx="1"/>
          </p:nvPr>
        </p:nvSpPr>
        <p:spPr>
          <a:xfrm>
            <a:off x="2667000" y="1127639"/>
            <a:ext cx="5867402" cy="5410200"/>
          </a:xfrm>
        </p:spPr>
        <p:txBody>
          <a:bodyPr>
            <a:normAutofit/>
          </a:bodyPr>
          <a:lstStyle/>
          <a:p>
            <a:pPr marL="457200" indent="-457200">
              <a:buFont typeface="+mj-lt"/>
              <a:buAutoNum type="arabicPeriod"/>
            </a:pPr>
            <a:r>
              <a:rPr lang="en-US" sz="2000" b="1" u="sng" dirty="0"/>
              <a:t>What major ideas or thoughts are contained in the document?</a:t>
            </a:r>
          </a:p>
          <a:p>
            <a:pPr marL="914400" lvl="1" indent="-457200">
              <a:buFont typeface="Arial" pitchFamily="34" charset="0"/>
              <a:buChar char="•"/>
            </a:pPr>
            <a:r>
              <a:rPr lang="en-US" sz="2000" dirty="0"/>
              <a:t>Is there a main idea or philosophy?</a:t>
            </a:r>
          </a:p>
          <a:p>
            <a:pPr marL="457200" lvl="1"/>
            <a:r>
              <a:rPr lang="en-US" sz="2000" i="1" dirty="0">
                <a:solidFill>
                  <a:schemeClr val="accent2">
                    <a:lumMod val="75000"/>
                  </a:schemeClr>
                </a:solidFill>
              </a:rPr>
              <a:t>Nations must collaborate to address crises. They must treat all countries as equals in solving crises such as immigration. </a:t>
            </a:r>
          </a:p>
          <a:p>
            <a:pPr marL="57150" lvl="1">
              <a:tabLst>
                <a:tab pos="460375" algn="l"/>
              </a:tabLst>
            </a:pPr>
            <a:r>
              <a:rPr lang="en-US" sz="2000" dirty="0"/>
              <a:t>2.	</a:t>
            </a:r>
            <a:r>
              <a:rPr lang="en-US" sz="2000" b="1" u="sng" dirty="0"/>
              <a:t>Why was the document written or produced?</a:t>
            </a:r>
          </a:p>
          <a:p>
            <a:pPr marL="914400" lvl="1" indent="-457200">
              <a:buFont typeface="Arial" pitchFamily="34" charset="0"/>
              <a:buChar char="•"/>
            </a:pPr>
            <a:r>
              <a:rPr lang="en-US" sz="2000" dirty="0"/>
              <a:t>How does the reason provide insight and help place it in context?</a:t>
            </a:r>
          </a:p>
          <a:p>
            <a:pPr marL="914400" lvl="1" indent="-457200">
              <a:buFont typeface="Arial" pitchFamily="34" charset="0"/>
              <a:buChar char="•"/>
            </a:pPr>
            <a:r>
              <a:rPr lang="en-US" sz="2000" dirty="0"/>
              <a:t>Does the audience provide clues to the document?</a:t>
            </a:r>
          </a:p>
          <a:p>
            <a:pPr marL="457200" lvl="1"/>
            <a:r>
              <a:rPr lang="en-US" sz="2000" dirty="0">
                <a:solidFill>
                  <a:schemeClr val="accent2">
                    <a:lumMod val="75000"/>
                  </a:schemeClr>
                </a:solidFill>
              </a:rPr>
              <a:t>Students need to appreciate that she is talking to all nations, rich and poor, as equals. </a:t>
            </a:r>
          </a:p>
        </p:txBody>
      </p:sp>
      <p:sp>
        <p:nvSpPr>
          <p:cNvPr id="6" name="Footer Placeholder 5">
            <a:extLst>
              <a:ext uri="{FF2B5EF4-FFF2-40B4-BE49-F238E27FC236}">
                <a16:creationId xmlns:a16="http://schemas.microsoft.com/office/drawing/2014/main" id="{BC2E393F-A873-761B-B746-C6D2FA96B097}"/>
              </a:ext>
            </a:extLst>
          </p:cNvPr>
          <p:cNvSpPr>
            <a:spLocks noGrp="1"/>
          </p:cNvSpPr>
          <p:nvPr>
            <p:ph type="ftr" sz="quarter" idx="11"/>
          </p:nvPr>
        </p:nvSpPr>
        <p:spPr/>
        <p:txBody>
          <a:bodyPr/>
          <a:lstStyle/>
          <a:p>
            <a:r>
              <a:rPr lang="en-US"/>
              <a:t>© New Jersey Italain Commission </a:t>
            </a:r>
            <a:endParaRPr lang="en-US" dirty="0"/>
          </a:p>
        </p:txBody>
      </p:sp>
      <p:cxnSp>
        <p:nvCxnSpPr>
          <p:cNvPr id="4" name="Straight Arrow Connector 3"/>
          <p:cNvCxnSpPr>
            <a:cxnSpLocks/>
          </p:cNvCxnSpPr>
          <p:nvPr/>
        </p:nvCxnSpPr>
        <p:spPr>
          <a:xfrm flipH="1">
            <a:off x="1371600" y="1447800"/>
            <a:ext cx="1828802" cy="1828800"/>
          </a:xfrm>
          <a:prstGeom prst="straightConnector1">
            <a:avLst/>
          </a:prstGeom>
          <a:ln>
            <a:solidFill>
              <a:srgbClr val="FFFF00"/>
            </a:solidFill>
            <a:tailEnd type="arrow"/>
          </a:ln>
        </p:spPr>
        <p:style>
          <a:lnRef idx="3">
            <a:schemeClr val="accent2"/>
          </a:lnRef>
          <a:fillRef idx="0">
            <a:schemeClr val="accent2"/>
          </a:fillRef>
          <a:effectRef idx="2">
            <a:schemeClr val="accent2"/>
          </a:effectRef>
          <a:fontRef idx="minor">
            <a:schemeClr val="tx1"/>
          </a:fontRef>
        </p:style>
      </p:cxnSp>
      <p:cxnSp>
        <p:nvCxnSpPr>
          <p:cNvPr id="9" name="Straight Arrow Connector 8">
            <a:extLst>
              <a:ext uri="{FF2B5EF4-FFF2-40B4-BE49-F238E27FC236}">
                <a16:creationId xmlns:a16="http://schemas.microsoft.com/office/drawing/2014/main" id="{74960CF3-BBA4-E24D-6204-0F0A6BB722B2}"/>
              </a:ext>
            </a:extLst>
          </p:cNvPr>
          <p:cNvCxnSpPr>
            <a:cxnSpLocks/>
          </p:cNvCxnSpPr>
          <p:nvPr/>
        </p:nvCxnSpPr>
        <p:spPr>
          <a:xfrm flipH="1">
            <a:off x="990600" y="3429000"/>
            <a:ext cx="1752600" cy="0"/>
          </a:xfrm>
          <a:prstGeom prst="straightConnector1">
            <a:avLst/>
          </a:prstGeom>
          <a:ln>
            <a:solidFill>
              <a:srgbClr val="FFFF00"/>
            </a:solidFill>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5622587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Zeroing In</a:t>
            </a:r>
          </a:p>
        </p:txBody>
      </p:sp>
      <p:sp>
        <p:nvSpPr>
          <p:cNvPr id="3" name="Content Placeholder 3"/>
          <p:cNvSpPr>
            <a:spLocks noGrp="1"/>
          </p:cNvSpPr>
          <p:nvPr>
            <p:ph idx="1"/>
          </p:nvPr>
        </p:nvSpPr>
        <p:spPr>
          <a:xfrm>
            <a:off x="3048000" y="1066800"/>
            <a:ext cx="5867400" cy="5105400"/>
          </a:xfrm>
        </p:spPr>
        <p:txBody>
          <a:bodyPr>
            <a:normAutofit lnSpcReduction="10000"/>
          </a:bodyPr>
          <a:lstStyle/>
          <a:p>
            <a:pPr marL="457200" indent="-457200">
              <a:buFont typeface="+mj-lt"/>
              <a:buAutoNum type="arabicPeriod"/>
            </a:pPr>
            <a:r>
              <a:rPr lang="en-US" sz="2000" b="1" u="sng" dirty="0"/>
              <a:t>Are there any obvious biases or points of view?</a:t>
            </a:r>
          </a:p>
          <a:p>
            <a:r>
              <a:rPr lang="en-US" sz="2000" i="1" dirty="0">
                <a:solidFill>
                  <a:schemeClr val="accent2">
                    <a:lumMod val="75000"/>
                  </a:schemeClr>
                </a:solidFill>
              </a:rPr>
              <a:t>Meloni is a nationalist, not a globalist, and will work with other nations as equals to help solve mutual problems.</a:t>
            </a:r>
          </a:p>
          <a:p>
            <a:pPr marL="457200" lvl="1"/>
            <a:r>
              <a:rPr lang="en-US" sz="2000" dirty="0"/>
              <a:t>a. 	How does the bias impact the information in 	the source?</a:t>
            </a:r>
          </a:p>
          <a:p>
            <a:pPr marL="457200" lvl="1"/>
            <a:r>
              <a:rPr lang="en-US" sz="2000" i="1" dirty="0">
                <a:solidFill>
                  <a:schemeClr val="accent2">
                    <a:lumMod val="75000"/>
                  </a:schemeClr>
                </a:solidFill>
              </a:rPr>
              <a:t>Answers will vary</a:t>
            </a:r>
            <a:r>
              <a:rPr lang="en-US" sz="2000" i="1" dirty="0"/>
              <a:t>.</a:t>
            </a:r>
          </a:p>
          <a:p>
            <a:pPr marL="457200" lvl="1"/>
            <a:endParaRPr lang="en-US" sz="2000" i="1" dirty="0"/>
          </a:p>
          <a:p>
            <a:r>
              <a:rPr lang="en-US" sz="2000" b="1" dirty="0"/>
              <a:t>2.  </a:t>
            </a:r>
            <a:r>
              <a:rPr lang="en-US" sz="2000" b="1" u="sng" dirty="0"/>
              <a:t>How reliable is the document?</a:t>
            </a:r>
          </a:p>
          <a:p>
            <a:pPr marL="457200" lvl="1"/>
            <a:r>
              <a:rPr lang="en-US" sz="2000" dirty="0"/>
              <a:t>a. 	Was the author in a position to understand 	the events described? </a:t>
            </a:r>
          </a:p>
          <a:p>
            <a:pPr marL="457200" lvl="1"/>
            <a:r>
              <a:rPr lang="en-US" sz="2000" i="1" dirty="0">
                <a:solidFill>
                  <a:schemeClr val="accent2">
                    <a:lumMod val="75000"/>
                  </a:schemeClr>
                </a:solidFill>
              </a:rPr>
              <a:t>Answers will vary.</a:t>
            </a:r>
          </a:p>
          <a:p>
            <a:pPr marL="457200" lvl="1"/>
            <a:endParaRPr lang="en-US" sz="2000" i="1" dirty="0"/>
          </a:p>
          <a:p>
            <a:pPr marL="457200" lvl="1"/>
            <a:r>
              <a:rPr lang="en-US" sz="2000" dirty="0"/>
              <a:t>b. 	Does the source accurately reflect 	information that can be corroborated?</a:t>
            </a:r>
          </a:p>
          <a:p>
            <a:pPr marL="457200" lvl="1"/>
            <a:r>
              <a:rPr lang="en-US" sz="2000" i="1" dirty="0">
                <a:solidFill>
                  <a:schemeClr val="accent2">
                    <a:lumMod val="75000"/>
                  </a:schemeClr>
                </a:solidFill>
              </a:rPr>
              <a:t>Answers will vary.</a:t>
            </a:r>
          </a:p>
          <a:p>
            <a:pPr marL="914400" lvl="1" indent="-457200">
              <a:buFont typeface="Arial" panose="020B0604020202020204" pitchFamily="34" charset="0"/>
              <a:buChar char="•"/>
            </a:pPr>
            <a:endParaRPr lang="en-US" sz="2000" dirty="0"/>
          </a:p>
        </p:txBody>
      </p:sp>
      <p:sp>
        <p:nvSpPr>
          <p:cNvPr id="6" name="Footer Placeholder 5">
            <a:extLst>
              <a:ext uri="{FF2B5EF4-FFF2-40B4-BE49-F238E27FC236}">
                <a16:creationId xmlns:a16="http://schemas.microsoft.com/office/drawing/2014/main" id="{6277F9E9-476B-A85B-0392-B7831F60E461}"/>
              </a:ext>
            </a:extLst>
          </p:cNvPr>
          <p:cNvSpPr>
            <a:spLocks noGrp="1"/>
          </p:cNvSpPr>
          <p:nvPr>
            <p:ph type="ftr" sz="quarter" idx="11"/>
          </p:nvPr>
        </p:nvSpPr>
        <p:spPr/>
        <p:txBody>
          <a:bodyPr/>
          <a:lstStyle/>
          <a:p>
            <a:r>
              <a:rPr lang="en-US"/>
              <a:t>© New Jersey Italain Commission </a:t>
            </a:r>
          </a:p>
        </p:txBody>
      </p:sp>
      <p:cxnSp>
        <p:nvCxnSpPr>
          <p:cNvPr id="4" name="Straight Arrow Connector 3"/>
          <p:cNvCxnSpPr>
            <a:cxnSpLocks/>
          </p:cNvCxnSpPr>
          <p:nvPr/>
        </p:nvCxnSpPr>
        <p:spPr>
          <a:xfrm flipH="1" flipV="1">
            <a:off x="781318" y="3429000"/>
            <a:ext cx="2190482" cy="762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F11F2E69-567E-E0A8-D7DF-D261B830F9CA}"/>
              </a:ext>
            </a:extLst>
          </p:cNvPr>
          <p:cNvCxnSpPr>
            <a:cxnSpLocks/>
          </p:cNvCxnSpPr>
          <p:nvPr/>
        </p:nvCxnSpPr>
        <p:spPr>
          <a:xfrm flipH="1">
            <a:off x="914400" y="1295400"/>
            <a:ext cx="2133600" cy="21336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175021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Hit the Target!</a:t>
            </a:r>
          </a:p>
        </p:txBody>
      </p:sp>
      <p:sp>
        <p:nvSpPr>
          <p:cNvPr id="4" name="Content Placeholder 3"/>
          <p:cNvSpPr>
            <a:spLocks noGrp="1"/>
          </p:cNvSpPr>
          <p:nvPr>
            <p:ph idx="1"/>
          </p:nvPr>
        </p:nvSpPr>
        <p:spPr>
          <a:xfrm>
            <a:off x="3505200" y="1295400"/>
            <a:ext cx="5410200" cy="4525963"/>
          </a:xfrm>
        </p:spPr>
        <p:txBody>
          <a:bodyPr>
            <a:normAutofit fontScale="92500" lnSpcReduction="20000"/>
          </a:bodyPr>
          <a:lstStyle/>
          <a:p>
            <a:pPr marL="457200" indent="-457200">
              <a:buFont typeface="+mj-lt"/>
              <a:buAutoNum type="arabicPeriod"/>
            </a:pPr>
            <a:r>
              <a:rPr lang="en-US" sz="2000" b="1" u="sng" dirty="0"/>
              <a:t>What do we get out of this document?</a:t>
            </a:r>
          </a:p>
          <a:p>
            <a:pPr marL="914400" lvl="1" indent="-457200">
              <a:buFont typeface="Arial" pitchFamily="34" charset="0"/>
              <a:buChar char="•"/>
            </a:pPr>
            <a:r>
              <a:rPr lang="en-US" sz="2000" dirty="0"/>
              <a:t>How does this source express the main idea?</a:t>
            </a:r>
          </a:p>
          <a:p>
            <a:pPr marL="457200" lvl="1"/>
            <a:r>
              <a:rPr lang="en-US" sz="2000" i="1" dirty="0">
                <a:solidFill>
                  <a:schemeClr val="accent2">
                    <a:lumMod val="75000"/>
                  </a:schemeClr>
                </a:solidFill>
              </a:rPr>
              <a:t>Answers will vary.</a:t>
            </a:r>
          </a:p>
          <a:p>
            <a:pPr marL="914400" lvl="1" indent="-457200">
              <a:buFont typeface="Arial" pitchFamily="34" charset="0"/>
              <a:buChar char="•"/>
            </a:pPr>
            <a:r>
              <a:rPr lang="en-US" sz="2000" dirty="0"/>
              <a:t>What information and ideas can we take from this source?</a:t>
            </a:r>
          </a:p>
          <a:p>
            <a:pPr marL="457200" lvl="1"/>
            <a:r>
              <a:rPr lang="en-US" sz="2000" i="1" dirty="0">
                <a:solidFill>
                  <a:schemeClr val="accent2">
                    <a:lumMod val="75000"/>
                  </a:schemeClr>
                </a:solidFill>
              </a:rPr>
              <a:t>Answers will vary.</a:t>
            </a:r>
          </a:p>
          <a:p>
            <a:pPr marL="457200" indent="-457200">
              <a:buFont typeface="+mj-lt"/>
              <a:buAutoNum type="arabicPeriod"/>
            </a:pPr>
            <a:r>
              <a:rPr lang="en-US" sz="2000" b="1" u="sng" dirty="0"/>
              <a:t>How does it relate to the time period?</a:t>
            </a:r>
          </a:p>
          <a:p>
            <a:pPr marL="914400" lvl="1" indent="-457200">
              <a:buFont typeface="Arial" pitchFamily="34" charset="0"/>
              <a:buChar char="•"/>
            </a:pPr>
            <a:r>
              <a:rPr lang="en-US" sz="2000" dirty="0"/>
              <a:t>Did the source produce any short-term effects?</a:t>
            </a:r>
          </a:p>
          <a:p>
            <a:pPr marL="457200" lvl="1"/>
            <a:r>
              <a:rPr lang="en-US" sz="2000" i="1" dirty="0">
                <a:solidFill>
                  <a:schemeClr val="accent2">
                    <a:lumMod val="75000"/>
                  </a:schemeClr>
                </a:solidFill>
              </a:rPr>
              <a:t>Explore Italy’s work with African nations to help them stem emigration.</a:t>
            </a:r>
          </a:p>
          <a:p>
            <a:pPr marL="914400" lvl="1" indent="-457200">
              <a:buFont typeface="Arial" pitchFamily="34" charset="0"/>
              <a:buChar char="•"/>
            </a:pPr>
            <a:r>
              <a:rPr lang="en-US" sz="2000" dirty="0"/>
              <a:t>Did the source produce any long-term effects? </a:t>
            </a:r>
          </a:p>
          <a:p>
            <a:pPr marL="457200" lvl="1"/>
            <a:r>
              <a:rPr lang="en-US" sz="2000" i="1" dirty="0">
                <a:solidFill>
                  <a:schemeClr val="accent2">
                    <a:lumMod val="75000"/>
                  </a:schemeClr>
                </a:solidFill>
              </a:rPr>
              <a:t>It is relatively new, so data may not be available. </a:t>
            </a:r>
          </a:p>
          <a:p>
            <a:pPr marL="914400" lvl="1" indent="-457200">
              <a:buFont typeface="Arial" pitchFamily="34" charset="0"/>
              <a:buChar char="•"/>
            </a:pPr>
            <a:endParaRPr lang="en-US" sz="2000" dirty="0"/>
          </a:p>
        </p:txBody>
      </p:sp>
      <p:sp>
        <p:nvSpPr>
          <p:cNvPr id="6" name="Footer Placeholder 5">
            <a:extLst>
              <a:ext uri="{FF2B5EF4-FFF2-40B4-BE49-F238E27FC236}">
                <a16:creationId xmlns:a16="http://schemas.microsoft.com/office/drawing/2014/main" id="{2D4BDCA2-4BDC-17DA-4862-93E2F861C746}"/>
              </a:ext>
            </a:extLst>
          </p:cNvPr>
          <p:cNvSpPr>
            <a:spLocks noGrp="1"/>
          </p:cNvSpPr>
          <p:nvPr>
            <p:ph type="ftr" sz="quarter" idx="11"/>
          </p:nvPr>
        </p:nvSpPr>
        <p:spPr/>
        <p:txBody>
          <a:bodyPr/>
          <a:lstStyle/>
          <a:p>
            <a:r>
              <a:rPr lang="en-US"/>
              <a:t>© New Jersey Italain Commission </a:t>
            </a:r>
          </a:p>
        </p:txBody>
      </p:sp>
      <p:cxnSp>
        <p:nvCxnSpPr>
          <p:cNvPr id="5" name="Straight Arrow Connector 4"/>
          <p:cNvCxnSpPr>
            <a:cxnSpLocks/>
          </p:cNvCxnSpPr>
          <p:nvPr/>
        </p:nvCxnSpPr>
        <p:spPr>
          <a:xfrm flipH="1">
            <a:off x="838201" y="1600200"/>
            <a:ext cx="2743199" cy="1856210"/>
          </a:xfrm>
          <a:prstGeom prst="straightConnector1">
            <a:avLst/>
          </a:prstGeom>
          <a:ln>
            <a:solidFill>
              <a:srgbClr val="0070C0"/>
            </a:solidFill>
            <a:tailEnd type="arrow"/>
          </a:ln>
        </p:spPr>
        <p:style>
          <a:lnRef idx="3">
            <a:schemeClr val="accent1"/>
          </a:lnRef>
          <a:fillRef idx="0">
            <a:schemeClr val="accent1"/>
          </a:fillRef>
          <a:effectRef idx="2">
            <a:schemeClr val="accent1"/>
          </a:effectRef>
          <a:fontRef idx="minor">
            <a:schemeClr val="tx1"/>
          </a:fontRef>
        </p:style>
      </p:cxnSp>
      <p:cxnSp>
        <p:nvCxnSpPr>
          <p:cNvPr id="7" name="Straight Arrow Connector 6">
            <a:extLst>
              <a:ext uri="{FF2B5EF4-FFF2-40B4-BE49-F238E27FC236}">
                <a16:creationId xmlns:a16="http://schemas.microsoft.com/office/drawing/2014/main" id="{1FCEDDBF-ED48-1478-8601-405E802B9C3D}"/>
              </a:ext>
            </a:extLst>
          </p:cNvPr>
          <p:cNvCxnSpPr>
            <a:cxnSpLocks/>
            <a:stCxn id="4" idx="1"/>
          </p:cNvCxnSpPr>
          <p:nvPr/>
        </p:nvCxnSpPr>
        <p:spPr>
          <a:xfrm flipH="1" flipV="1">
            <a:off x="781318" y="3429000"/>
            <a:ext cx="2723882" cy="129382"/>
          </a:xfrm>
          <a:prstGeom prst="straightConnector1">
            <a:avLst/>
          </a:prstGeom>
          <a:ln>
            <a:solidFill>
              <a:srgbClr val="0070C0"/>
            </a:solidFill>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26577553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a:t>
            </a:r>
          </a:p>
        </p:txBody>
      </p:sp>
      <p:sp>
        <p:nvSpPr>
          <p:cNvPr id="5" name="Footer Placeholder 4">
            <a:extLst>
              <a:ext uri="{FF2B5EF4-FFF2-40B4-BE49-F238E27FC236}">
                <a16:creationId xmlns:a16="http://schemas.microsoft.com/office/drawing/2014/main" id="{23A89508-D0B0-615F-0853-A6A6D7D2CAA5}"/>
              </a:ext>
            </a:extLst>
          </p:cNvPr>
          <p:cNvSpPr>
            <a:spLocks noGrp="1"/>
          </p:cNvSpPr>
          <p:nvPr>
            <p:ph type="ftr" sz="quarter" idx="11"/>
          </p:nvPr>
        </p:nvSpPr>
        <p:spPr/>
        <p:txBody>
          <a:bodyPr/>
          <a:lstStyle/>
          <a:p>
            <a:r>
              <a:rPr lang="en-US"/>
              <a:t>© New Jersey Italain Commission </a:t>
            </a:r>
          </a:p>
        </p:txBody>
      </p:sp>
      <p:sp>
        <p:nvSpPr>
          <p:cNvPr id="3" name="TextBox 2"/>
          <p:cNvSpPr txBox="1"/>
          <p:nvPr/>
        </p:nvSpPr>
        <p:spPr>
          <a:xfrm>
            <a:off x="2438400" y="890392"/>
            <a:ext cx="6248400" cy="4832092"/>
          </a:xfrm>
          <a:prstGeom prst="rect">
            <a:avLst/>
          </a:prstGeom>
          <a:noFill/>
        </p:spPr>
        <p:txBody>
          <a:bodyPr wrap="square" rtlCol="0">
            <a:spAutoFit/>
          </a:bodyPr>
          <a:lstStyle/>
          <a:p>
            <a:r>
              <a:rPr lang="en-US" sz="2800" dirty="0"/>
              <a:t>Students have broken a document down into component parts, analyzed those parts, and used their analysis to derive core information and apply it to the larger historical narrative. </a:t>
            </a:r>
          </a:p>
          <a:p>
            <a:endParaRPr lang="en-US" sz="2800" dirty="0"/>
          </a:p>
          <a:p>
            <a:r>
              <a:rPr lang="en-US" sz="2800" dirty="0"/>
              <a:t>Essentially, they have used a primary historical source to develop a critical personal interpretation of the past.</a:t>
            </a:r>
          </a:p>
          <a:p>
            <a:endParaRPr lang="en-US" sz="2800" dirty="0"/>
          </a:p>
          <a:p>
            <a:r>
              <a:rPr lang="en-US" sz="2800" b="1" dirty="0">
                <a:solidFill>
                  <a:schemeClr val="accent1">
                    <a:lumMod val="50000"/>
                  </a:schemeClr>
                </a:solidFill>
              </a:rPr>
              <a:t>Continued on slide 13</a:t>
            </a:r>
          </a:p>
        </p:txBody>
      </p:sp>
    </p:spTree>
    <p:extLst>
      <p:ext uri="{BB962C8B-B14F-4D97-AF65-F5344CB8AC3E}">
        <p14:creationId xmlns:p14="http://schemas.microsoft.com/office/powerpoint/2010/main" val="24343838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33AFCA4-2AC2-7FC0-0BE4-AA6AC0752465}"/>
              </a:ext>
            </a:extLst>
          </p:cNvPr>
          <p:cNvSpPr>
            <a:spLocks noGrp="1"/>
          </p:cNvSpPr>
          <p:nvPr>
            <p:ph type="ftr" sz="quarter" idx="11"/>
          </p:nvPr>
        </p:nvSpPr>
        <p:spPr/>
        <p:txBody>
          <a:bodyPr/>
          <a:lstStyle/>
          <a:p>
            <a:r>
              <a:rPr lang="en-US"/>
              <a:t>© New Jersey Italain Commission </a:t>
            </a:r>
            <a:endParaRPr lang="en-US" dirty="0"/>
          </a:p>
        </p:txBody>
      </p:sp>
      <p:sp>
        <p:nvSpPr>
          <p:cNvPr id="5" name="Title 4"/>
          <p:cNvSpPr>
            <a:spLocks noGrp="1"/>
          </p:cNvSpPr>
          <p:nvPr>
            <p:ph type="ctrTitle"/>
          </p:nvPr>
        </p:nvSpPr>
        <p:spPr/>
        <p:txBody>
          <a:bodyPr/>
          <a:lstStyle/>
          <a:p>
            <a:r>
              <a:rPr lang="en-US" dirty="0"/>
              <a:t>Top Shot</a:t>
            </a:r>
          </a:p>
        </p:txBody>
      </p:sp>
      <p:sp>
        <p:nvSpPr>
          <p:cNvPr id="3" name="Text Placeholder 2"/>
          <p:cNvSpPr>
            <a:spLocks noGrp="1"/>
          </p:cNvSpPr>
          <p:nvPr>
            <p:ph type="subTitle" idx="1"/>
          </p:nvPr>
        </p:nvSpPr>
        <p:spPr>
          <a:xfrm>
            <a:off x="4419600" y="1524000"/>
            <a:ext cx="2895600" cy="762000"/>
          </a:xfrm>
        </p:spPr>
        <p:txBody>
          <a:bodyPr>
            <a:normAutofit fontScale="25000" lnSpcReduction="20000"/>
          </a:bodyPr>
          <a:lstStyle/>
          <a:p>
            <a:r>
              <a:rPr lang="en-US" sz="12800" b="1" dirty="0">
                <a:solidFill>
                  <a:srgbClr val="FF0000"/>
                </a:solidFill>
              </a:rPr>
              <a:t>Becoming a Primary Source Marksman</a:t>
            </a:r>
          </a:p>
          <a:p>
            <a:r>
              <a:rPr lang="en-US" sz="12800" dirty="0"/>
              <a:t>Further examination of the document.</a:t>
            </a:r>
          </a:p>
          <a:p>
            <a:endParaRPr lang="en-US" sz="12800" dirty="0"/>
          </a:p>
          <a:p>
            <a:endParaRPr lang="en-US" dirty="0"/>
          </a:p>
        </p:txBody>
      </p:sp>
    </p:spTree>
    <p:extLst>
      <p:ext uri="{BB962C8B-B14F-4D97-AF65-F5344CB8AC3E}">
        <p14:creationId xmlns:p14="http://schemas.microsoft.com/office/powerpoint/2010/main" val="169096865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Process</a:t>
            </a:r>
          </a:p>
        </p:txBody>
      </p:sp>
      <p:sp>
        <p:nvSpPr>
          <p:cNvPr id="3" name="Content Placeholder 2"/>
          <p:cNvSpPr>
            <a:spLocks noGrp="1"/>
          </p:cNvSpPr>
          <p:nvPr>
            <p:ph idx="1"/>
          </p:nvPr>
        </p:nvSpPr>
        <p:spPr/>
        <p:txBody>
          <a:bodyPr/>
          <a:lstStyle/>
          <a:p>
            <a:r>
              <a:rPr lang="en-US" dirty="0"/>
              <a:t>There are three major steps that engage students in a rigorous and academically relevant process: </a:t>
            </a:r>
          </a:p>
          <a:p>
            <a:pPr marL="514350" indent="-514350">
              <a:buFont typeface="+mj-lt"/>
              <a:buAutoNum type="arabicPeriod"/>
            </a:pPr>
            <a:r>
              <a:rPr lang="en-US" dirty="0"/>
              <a:t>Hitting the Target</a:t>
            </a:r>
          </a:p>
          <a:p>
            <a:pPr marL="514350" indent="-514350">
              <a:buFont typeface="+mj-lt"/>
              <a:buAutoNum type="arabicPeriod"/>
            </a:pPr>
            <a:r>
              <a:rPr lang="en-US" dirty="0"/>
              <a:t>Contextualization</a:t>
            </a:r>
          </a:p>
          <a:p>
            <a:pPr marL="514350" indent="-514350">
              <a:buFont typeface="+mj-lt"/>
              <a:buAutoNum type="arabicPeriod"/>
            </a:pPr>
            <a:r>
              <a:rPr lang="en-US" dirty="0"/>
              <a:t>Evaluation</a:t>
            </a:r>
          </a:p>
        </p:txBody>
      </p:sp>
      <p:sp>
        <p:nvSpPr>
          <p:cNvPr id="5" name="Footer Placeholder 4">
            <a:extLst>
              <a:ext uri="{FF2B5EF4-FFF2-40B4-BE49-F238E27FC236}">
                <a16:creationId xmlns:a16="http://schemas.microsoft.com/office/drawing/2014/main" id="{117C8668-85CD-0354-FA37-B734ECED8A04}"/>
              </a:ext>
            </a:extLst>
          </p:cNvPr>
          <p:cNvSpPr>
            <a:spLocks noGrp="1"/>
          </p:cNvSpPr>
          <p:nvPr>
            <p:ph type="ftr" sz="quarter" idx="11"/>
          </p:nvPr>
        </p:nvSpPr>
        <p:spPr/>
        <p:txBody>
          <a:bodyPr/>
          <a:lstStyle/>
          <a:p>
            <a:r>
              <a:rPr lang="en-US"/>
              <a:t>© New Jersey Italain Commission </a:t>
            </a:r>
          </a:p>
        </p:txBody>
      </p:sp>
    </p:spTree>
    <p:extLst>
      <p:ext uri="{BB962C8B-B14F-4D97-AF65-F5344CB8AC3E}">
        <p14:creationId xmlns:p14="http://schemas.microsoft.com/office/powerpoint/2010/main" val="316975435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Step 1: Hitting the Bulls Eye</a:t>
            </a:r>
            <a:br>
              <a:rPr lang="en-US" dirty="0"/>
            </a:br>
            <a:r>
              <a:rPr lang="en-US" sz="2700" dirty="0"/>
              <a:t>Have students answer the questions in class. </a:t>
            </a:r>
          </a:p>
        </p:txBody>
      </p:sp>
      <p:sp>
        <p:nvSpPr>
          <p:cNvPr id="4" name="Text Placeholder 3"/>
          <p:cNvSpPr>
            <a:spLocks noGrp="1"/>
          </p:cNvSpPr>
          <p:nvPr>
            <p:ph idx="1"/>
          </p:nvPr>
        </p:nvSpPr>
        <p:spPr>
          <a:xfrm>
            <a:off x="2590800" y="1371600"/>
            <a:ext cx="6477000" cy="4906963"/>
          </a:xfrm>
        </p:spPr>
        <p:txBody>
          <a:bodyPr>
            <a:normAutofit fontScale="77500" lnSpcReduction="20000"/>
          </a:bodyPr>
          <a:lstStyle/>
          <a:p>
            <a:pPr marL="514350" indent="-514350">
              <a:buFont typeface="+mj-lt"/>
              <a:buAutoNum type="arabicPeriod"/>
            </a:pPr>
            <a:r>
              <a:rPr lang="en-US" dirty="0"/>
              <a:t>Who is the author, and what is her relationship with the recipients?</a:t>
            </a:r>
          </a:p>
          <a:p>
            <a:pPr marL="514350" indent="-514350">
              <a:buFont typeface="+mj-lt"/>
              <a:buAutoNum type="arabicPeriod"/>
            </a:pPr>
            <a:r>
              <a:rPr lang="en-US" dirty="0"/>
              <a:t>When was each document written?</a:t>
            </a:r>
          </a:p>
          <a:p>
            <a:pPr marL="514350" indent="-514350">
              <a:buFont typeface="+mj-lt"/>
              <a:buAutoNum type="arabicPeriod"/>
            </a:pPr>
            <a:r>
              <a:rPr lang="en-US" dirty="0"/>
              <a:t>What was the big picture surrounding the speech?</a:t>
            </a:r>
          </a:p>
          <a:p>
            <a:pPr marL="514350" indent="-514350">
              <a:buFont typeface="+mj-lt"/>
              <a:buAutoNum type="arabicPeriod"/>
            </a:pPr>
            <a:r>
              <a:rPr lang="en-US" dirty="0"/>
              <a:t>What major ideas does the document contain?</a:t>
            </a:r>
          </a:p>
          <a:p>
            <a:pPr marL="514350" indent="-514350">
              <a:buFont typeface="+mj-lt"/>
              <a:buAutoNum type="arabicPeriod"/>
            </a:pPr>
            <a:r>
              <a:rPr lang="en-US" dirty="0"/>
              <a:t>Why was the document written?</a:t>
            </a:r>
          </a:p>
          <a:p>
            <a:pPr marL="514350" indent="-514350">
              <a:buFont typeface="+mj-lt"/>
              <a:buAutoNum type="arabicPeriod"/>
            </a:pPr>
            <a:r>
              <a:rPr lang="en-US" dirty="0"/>
              <a:t>Is there inherent bias?</a:t>
            </a:r>
          </a:p>
          <a:p>
            <a:pPr marL="514350" indent="-514350">
              <a:buFont typeface="+mj-lt"/>
              <a:buAutoNum type="arabicPeriod"/>
            </a:pPr>
            <a:r>
              <a:rPr lang="en-US" dirty="0"/>
              <a:t>How reliable is the document?</a:t>
            </a:r>
          </a:p>
          <a:p>
            <a:pPr marL="514350" indent="-514350">
              <a:buFont typeface="+mj-lt"/>
              <a:buAutoNum type="arabicPeriod"/>
            </a:pPr>
            <a:r>
              <a:rPr lang="en-US" dirty="0"/>
              <a:t>What do we “get” out of the document?</a:t>
            </a:r>
          </a:p>
          <a:p>
            <a:pPr marL="514350" indent="-514350">
              <a:buFont typeface="+mj-lt"/>
              <a:buAutoNum type="arabicPeriod"/>
            </a:pPr>
            <a:r>
              <a:rPr lang="en-US" dirty="0"/>
              <a:t>What relationship does the document have to the time period?</a:t>
            </a:r>
          </a:p>
        </p:txBody>
      </p:sp>
      <p:sp>
        <p:nvSpPr>
          <p:cNvPr id="5" name="Footer Placeholder 4">
            <a:extLst>
              <a:ext uri="{FF2B5EF4-FFF2-40B4-BE49-F238E27FC236}">
                <a16:creationId xmlns:a16="http://schemas.microsoft.com/office/drawing/2014/main" id="{4E3BD700-EAA1-8036-E266-4F8F88FB5C24}"/>
              </a:ext>
            </a:extLst>
          </p:cNvPr>
          <p:cNvSpPr>
            <a:spLocks noGrp="1"/>
          </p:cNvSpPr>
          <p:nvPr>
            <p:ph type="ftr" sz="quarter" idx="11"/>
          </p:nvPr>
        </p:nvSpPr>
        <p:spPr/>
        <p:txBody>
          <a:bodyPr/>
          <a:lstStyle/>
          <a:p>
            <a:r>
              <a:rPr lang="en-US"/>
              <a:t>© New Jersey Italain Commission </a:t>
            </a:r>
          </a:p>
        </p:txBody>
      </p:sp>
    </p:spTree>
    <p:extLst>
      <p:ext uri="{BB962C8B-B14F-4D97-AF65-F5344CB8AC3E}">
        <p14:creationId xmlns:p14="http://schemas.microsoft.com/office/powerpoint/2010/main" val="15384035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152400"/>
            <a:ext cx="6477000" cy="609600"/>
          </a:xfrm>
        </p:spPr>
        <p:txBody>
          <a:bodyPr>
            <a:normAutofit fontScale="90000"/>
          </a:bodyPr>
          <a:lstStyle/>
          <a:p>
            <a:r>
              <a:rPr lang="en-US" dirty="0"/>
              <a:t>Step 2: Contextualization</a:t>
            </a:r>
          </a:p>
        </p:txBody>
      </p:sp>
      <p:sp>
        <p:nvSpPr>
          <p:cNvPr id="3" name="Content Placeholder 2"/>
          <p:cNvSpPr>
            <a:spLocks noGrp="1"/>
          </p:cNvSpPr>
          <p:nvPr>
            <p:ph idx="1"/>
          </p:nvPr>
        </p:nvSpPr>
        <p:spPr>
          <a:xfrm>
            <a:off x="2667000" y="838200"/>
            <a:ext cx="6400800" cy="5638800"/>
          </a:xfrm>
        </p:spPr>
        <p:txBody>
          <a:bodyPr>
            <a:normAutofit lnSpcReduction="10000"/>
          </a:bodyPr>
          <a:lstStyle/>
          <a:p>
            <a:r>
              <a:rPr lang="en-US" sz="2600" dirty="0">
                <a:latin typeface="Aptos Serif" panose="020B0502040204020203" pitchFamily="18" charset="0"/>
                <a:cs typeface="Aptos Serif" panose="020B0502040204020203" pitchFamily="18" charset="0"/>
              </a:rPr>
              <a:t>Students need to place the document in the proper context of history. </a:t>
            </a:r>
          </a:p>
          <a:p>
            <a:pPr marL="514350" indent="-514350">
              <a:buFont typeface="+mj-lt"/>
              <a:buAutoNum type="arabicPeriod"/>
            </a:pPr>
            <a:r>
              <a:rPr lang="en-US" sz="2600" dirty="0">
                <a:latin typeface="Aptos Serif" panose="020B0502040204020203" pitchFamily="18" charset="0"/>
                <a:cs typeface="Aptos Serif" panose="020B0502040204020203" pitchFamily="18" charset="0"/>
              </a:rPr>
              <a:t> </a:t>
            </a:r>
            <a:r>
              <a:rPr lang="en-US" sz="2400" dirty="0">
                <a:latin typeface="Posterama" panose="020B0504020200020000" pitchFamily="34" charset="0"/>
                <a:cs typeface="Posterama" panose="020B0504020200020000" pitchFamily="34" charset="0"/>
              </a:rPr>
              <a:t>What was the situation </a:t>
            </a:r>
            <a:r>
              <a:rPr lang="en-US" sz="2400" b="1" dirty="0">
                <a:solidFill>
                  <a:srgbClr val="FF0000"/>
                </a:solidFill>
                <a:latin typeface="Posterama" panose="020B0504020200020000" pitchFamily="34" charset="0"/>
                <a:cs typeface="Posterama" panose="020B0504020200020000" pitchFamily="34" charset="0"/>
              </a:rPr>
              <a:t>S</a:t>
            </a:r>
            <a:r>
              <a:rPr lang="en-US" sz="2400" dirty="0">
                <a:latin typeface="Posterama" panose="020B0504020200020000" pitchFamily="34" charset="0"/>
                <a:cs typeface="Posterama" panose="020B0504020200020000" pitchFamily="34" charset="0"/>
              </a:rPr>
              <a:t>ocially? Did it possibly impact the document?</a:t>
            </a:r>
          </a:p>
          <a:p>
            <a:pPr marL="514350" indent="-514350">
              <a:buFont typeface="+mj-lt"/>
              <a:buAutoNum type="arabicPeriod"/>
            </a:pPr>
            <a:r>
              <a:rPr lang="en-US" sz="2400" dirty="0">
                <a:latin typeface="Posterama" panose="020B0504020200020000" pitchFamily="34" charset="0"/>
                <a:cs typeface="Posterama" panose="020B0504020200020000" pitchFamily="34" charset="0"/>
              </a:rPr>
              <a:t>What was the situation </a:t>
            </a:r>
            <a:r>
              <a:rPr lang="en-US" sz="2400" b="1" dirty="0">
                <a:solidFill>
                  <a:srgbClr val="FF0000"/>
                </a:solidFill>
                <a:latin typeface="Posterama" panose="020B0504020200020000" pitchFamily="34" charset="0"/>
                <a:cs typeface="Posterama" panose="020B0504020200020000" pitchFamily="34" charset="0"/>
              </a:rPr>
              <a:t>P</a:t>
            </a:r>
            <a:r>
              <a:rPr lang="en-US" sz="2400" dirty="0">
                <a:latin typeface="Posterama" panose="020B0504020200020000" pitchFamily="34" charset="0"/>
                <a:cs typeface="Posterama" panose="020B0504020200020000" pitchFamily="34" charset="0"/>
              </a:rPr>
              <a:t>olitically? Did it possibly impact the document?</a:t>
            </a:r>
          </a:p>
          <a:p>
            <a:pPr marL="514350" indent="-514350">
              <a:buFont typeface="+mj-lt"/>
              <a:buAutoNum type="arabicPeriod"/>
            </a:pPr>
            <a:r>
              <a:rPr lang="en-US" sz="2400" dirty="0">
                <a:latin typeface="Posterama" panose="020B0504020200020000" pitchFamily="34" charset="0"/>
                <a:cs typeface="Posterama" panose="020B0504020200020000" pitchFamily="34" charset="0"/>
              </a:rPr>
              <a:t>What was the situation </a:t>
            </a:r>
            <a:r>
              <a:rPr lang="en-US" sz="2400" b="1" dirty="0">
                <a:solidFill>
                  <a:srgbClr val="FF0000"/>
                </a:solidFill>
                <a:latin typeface="Posterama" panose="020B0504020200020000" pitchFamily="34" charset="0"/>
                <a:cs typeface="Posterama" panose="020B0504020200020000" pitchFamily="34" charset="0"/>
              </a:rPr>
              <a:t>E</a:t>
            </a:r>
            <a:r>
              <a:rPr lang="en-US" sz="2400" dirty="0">
                <a:latin typeface="Posterama" panose="020B0504020200020000" pitchFamily="34" charset="0"/>
                <a:cs typeface="Posterama" panose="020B0504020200020000" pitchFamily="34" charset="0"/>
              </a:rPr>
              <a:t>conomically? Did it possibly impact the document?</a:t>
            </a:r>
          </a:p>
          <a:p>
            <a:pPr marL="514350" indent="-514350">
              <a:buFont typeface="+mj-lt"/>
              <a:buAutoNum type="arabicPeriod"/>
            </a:pPr>
            <a:r>
              <a:rPr lang="en-US" sz="2400" dirty="0">
                <a:latin typeface="Posterama" panose="020B0504020200020000" pitchFamily="34" charset="0"/>
                <a:cs typeface="Posterama" panose="020B0504020200020000" pitchFamily="34" charset="0"/>
              </a:rPr>
              <a:t>What was the </a:t>
            </a:r>
            <a:r>
              <a:rPr lang="en-US" sz="2400" b="1" dirty="0">
                <a:solidFill>
                  <a:srgbClr val="FF0000"/>
                </a:solidFill>
                <a:latin typeface="Posterama" panose="020B0504020200020000" pitchFamily="34" charset="0"/>
                <a:cs typeface="Posterama" panose="020B0504020200020000" pitchFamily="34" charset="0"/>
              </a:rPr>
              <a:t>E</a:t>
            </a:r>
            <a:r>
              <a:rPr lang="en-US" sz="2400" dirty="0">
                <a:latin typeface="Posterama" panose="020B0504020200020000" pitchFamily="34" charset="0"/>
                <a:cs typeface="Posterama" panose="020B0504020200020000" pitchFamily="34" charset="0"/>
              </a:rPr>
              <a:t>nvironmental situation of the letters, the geography?</a:t>
            </a:r>
          </a:p>
          <a:p>
            <a:pPr marL="514350" indent="-514350">
              <a:buFont typeface="+mj-lt"/>
              <a:buAutoNum type="arabicPeriod"/>
            </a:pPr>
            <a:r>
              <a:rPr lang="en-US" sz="2400" dirty="0">
                <a:latin typeface="Posterama" panose="020B0504020200020000" pitchFamily="34" charset="0"/>
                <a:cs typeface="Posterama" panose="020B0504020200020000" pitchFamily="34" charset="0"/>
              </a:rPr>
              <a:t>What was the situation </a:t>
            </a:r>
            <a:r>
              <a:rPr lang="en-US" sz="2400" b="1" dirty="0">
                <a:solidFill>
                  <a:srgbClr val="FF0000"/>
                </a:solidFill>
                <a:latin typeface="Posterama" panose="020B0504020200020000" pitchFamily="34" charset="0"/>
                <a:cs typeface="Posterama" panose="020B0504020200020000" pitchFamily="34" charset="0"/>
              </a:rPr>
              <a:t>C</a:t>
            </a:r>
            <a:r>
              <a:rPr lang="en-US" sz="2400" dirty="0">
                <a:latin typeface="Posterama" panose="020B0504020200020000" pitchFamily="34" charset="0"/>
                <a:cs typeface="Posterama" panose="020B0504020200020000" pitchFamily="34" charset="0"/>
              </a:rPr>
              <a:t>ulturally? Did it possibly impact the document?</a:t>
            </a:r>
          </a:p>
          <a:p>
            <a:pPr marL="514350" indent="-514350">
              <a:buFont typeface="+mj-lt"/>
              <a:buAutoNum type="arabicPeriod"/>
            </a:pPr>
            <a:r>
              <a:rPr lang="en-US" sz="2400" dirty="0">
                <a:latin typeface="Posterama" panose="020B0504020200020000" pitchFamily="34" charset="0"/>
                <a:cs typeface="Posterama" panose="020B0504020200020000" pitchFamily="34" charset="0"/>
              </a:rPr>
              <a:t>Place the documents in the proper context of </a:t>
            </a:r>
            <a:r>
              <a:rPr lang="en-US" sz="2400" b="1" dirty="0">
                <a:solidFill>
                  <a:srgbClr val="FF0000"/>
                </a:solidFill>
                <a:latin typeface="Posterama" panose="020B0504020200020000" pitchFamily="34" charset="0"/>
                <a:cs typeface="Posterama" panose="020B0504020200020000" pitchFamily="34" charset="0"/>
              </a:rPr>
              <a:t>H</a:t>
            </a:r>
            <a:r>
              <a:rPr lang="en-US" sz="2400" dirty="0">
                <a:latin typeface="Posterama" panose="020B0504020200020000" pitchFamily="34" charset="0"/>
                <a:cs typeface="Posterama" panose="020B0504020200020000" pitchFamily="34" charset="0"/>
              </a:rPr>
              <a:t>istory.</a:t>
            </a:r>
          </a:p>
          <a:p>
            <a:pPr marL="514350" indent="-514350">
              <a:buFont typeface="+mj-lt"/>
              <a:buAutoNum type="arabicPeriod"/>
            </a:pPr>
            <a:endParaRPr lang="en-US" sz="2400" dirty="0">
              <a:latin typeface="Posterama" panose="020B0504020200020000" pitchFamily="34" charset="0"/>
              <a:cs typeface="Posterama" panose="020B0504020200020000" pitchFamily="34" charset="0"/>
            </a:endParaRPr>
          </a:p>
          <a:p>
            <a:pPr marL="514350" indent="-514350">
              <a:buFont typeface="+mj-lt"/>
              <a:buAutoNum type="arabicPeriod"/>
            </a:pPr>
            <a:endParaRPr lang="en-US" sz="2400" dirty="0">
              <a:latin typeface="Posterama" panose="020B0504020200020000" pitchFamily="34" charset="0"/>
              <a:cs typeface="Posterama" panose="020B0504020200020000" pitchFamily="34" charset="0"/>
            </a:endParaRPr>
          </a:p>
          <a:p>
            <a:pPr marL="514350" indent="-514350">
              <a:buFont typeface="+mj-lt"/>
              <a:buAutoNum type="arabicPeriod"/>
            </a:pPr>
            <a:endParaRPr lang="en-US" sz="2400" dirty="0">
              <a:latin typeface="Posterama" panose="020B0504020200020000" pitchFamily="34" charset="0"/>
              <a:cs typeface="Posterama" panose="020B0504020200020000" pitchFamily="34" charset="0"/>
            </a:endParaRPr>
          </a:p>
          <a:p>
            <a:pPr marL="514350" indent="-514350">
              <a:buFont typeface="+mj-lt"/>
              <a:buAutoNum type="arabicPeriod"/>
            </a:pPr>
            <a:endParaRPr lang="en-US" sz="2400" dirty="0">
              <a:latin typeface="Posterama" panose="020B0504020200020000" pitchFamily="34" charset="0"/>
              <a:cs typeface="Posterama" panose="020B0504020200020000" pitchFamily="34" charset="0"/>
            </a:endParaRPr>
          </a:p>
        </p:txBody>
      </p:sp>
      <p:sp>
        <p:nvSpPr>
          <p:cNvPr id="6" name="Footer Placeholder 5">
            <a:extLst>
              <a:ext uri="{FF2B5EF4-FFF2-40B4-BE49-F238E27FC236}">
                <a16:creationId xmlns:a16="http://schemas.microsoft.com/office/drawing/2014/main" id="{FCB5D095-2F17-2F3A-2092-DFB092384216}"/>
              </a:ext>
            </a:extLst>
          </p:cNvPr>
          <p:cNvSpPr>
            <a:spLocks noGrp="1"/>
          </p:cNvSpPr>
          <p:nvPr>
            <p:ph type="ftr" sz="quarter" idx="11"/>
          </p:nvPr>
        </p:nvSpPr>
        <p:spPr>
          <a:xfrm>
            <a:off x="-533400" y="6492875"/>
            <a:ext cx="2895600" cy="365125"/>
          </a:xfrm>
        </p:spPr>
        <p:txBody>
          <a:bodyPr/>
          <a:lstStyle/>
          <a:p>
            <a:r>
              <a:rPr lang="en-US">
                <a:solidFill>
                  <a:schemeClr val="bg1"/>
                </a:solidFill>
              </a:rPr>
              <a:t>© New Jersey Italain Commission </a:t>
            </a:r>
            <a:endParaRPr lang="en-US" dirty="0">
              <a:solidFill>
                <a:schemeClr val="bg1"/>
              </a:solidFill>
            </a:endParaRPr>
          </a:p>
        </p:txBody>
      </p:sp>
      <p:sp>
        <p:nvSpPr>
          <p:cNvPr id="4" name="TextBox 3"/>
          <p:cNvSpPr txBox="1"/>
          <p:nvPr/>
        </p:nvSpPr>
        <p:spPr>
          <a:xfrm>
            <a:off x="228600" y="1524000"/>
            <a:ext cx="2133600" cy="31393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If this sounds like making a S.P.E.E.C.H. (</a:t>
            </a:r>
            <a:r>
              <a:rPr lang="en-US" b="1" dirty="0"/>
              <a:t>S</a:t>
            </a:r>
            <a:r>
              <a:rPr lang="en-US" dirty="0"/>
              <a:t>ocial, </a:t>
            </a:r>
            <a:r>
              <a:rPr lang="en-US" b="1" dirty="0"/>
              <a:t>P</a:t>
            </a:r>
            <a:r>
              <a:rPr lang="en-US" dirty="0"/>
              <a:t>olitical, </a:t>
            </a:r>
            <a:r>
              <a:rPr lang="en-US" b="1" dirty="0"/>
              <a:t>E</a:t>
            </a:r>
            <a:r>
              <a:rPr lang="en-US" dirty="0"/>
              <a:t>conomic, </a:t>
            </a:r>
            <a:r>
              <a:rPr lang="en-US" b="1" dirty="0"/>
              <a:t>E</a:t>
            </a:r>
            <a:r>
              <a:rPr lang="en-US" dirty="0"/>
              <a:t>nvironmental [Geography], and </a:t>
            </a:r>
            <a:r>
              <a:rPr lang="en-US" b="1" dirty="0"/>
              <a:t>C</a:t>
            </a:r>
            <a:r>
              <a:rPr lang="en-US" dirty="0"/>
              <a:t>ultural aspects of </a:t>
            </a:r>
            <a:r>
              <a:rPr lang="en-US" b="1" dirty="0"/>
              <a:t>H</a:t>
            </a:r>
            <a:r>
              <a:rPr lang="en-US" dirty="0"/>
              <a:t>istory), GOOD! All of this intertwines to help students evaluate the past.</a:t>
            </a:r>
          </a:p>
        </p:txBody>
      </p:sp>
    </p:spTree>
    <p:extLst>
      <p:ext uri="{BB962C8B-B14F-4D97-AF65-F5344CB8AC3E}">
        <p14:creationId xmlns:p14="http://schemas.microsoft.com/office/powerpoint/2010/main" val="256747465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Evaluation</a:t>
            </a:r>
          </a:p>
        </p:txBody>
      </p:sp>
      <p:sp>
        <p:nvSpPr>
          <p:cNvPr id="3" name="Content Placeholder 2"/>
          <p:cNvSpPr>
            <a:spLocks noGrp="1"/>
          </p:cNvSpPr>
          <p:nvPr>
            <p:ph idx="1"/>
          </p:nvPr>
        </p:nvSpPr>
        <p:spPr>
          <a:xfrm>
            <a:off x="2819400" y="1096962"/>
            <a:ext cx="6019800" cy="4906963"/>
          </a:xfrm>
        </p:spPr>
        <p:txBody>
          <a:bodyPr>
            <a:normAutofit fontScale="92500" lnSpcReduction="20000"/>
          </a:bodyPr>
          <a:lstStyle/>
          <a:p>
            <a:r>
              <a:rPr lang="en-US" dirty="0"/>
              <a:t>The term literally means to “find the value of,” and that’s what we need students to do.</a:t>
            </a:r>
          </a:p>
          <a:p>
            <a:pPr marL="457200" indent="-457200">
              <a:buFont typeface="Arial" pitchFamily="34" charset="0"/>
              <a:buChar char="•"/>
            </a:pPr>
            <a:r>
              <a:rPr lang="en-US" dirty="0"/>
              <a:t>What do we now know?</a:t>
            </a:r>
          </a:p>
          <a:p>
            <a:pPr marL="457200" indent="-457200">
              <a:buFont typeface="Arial" pitchFamily="34" charset="0"/>
              <a:buChar char="•"/>
            </a:pPr>
            <a:r>
              <a:rPr lang="en-US" dirty="0"/>
              <a:t>How important are the ideas or concepts?</a:t>
            </a:r>
          </a:p>
          <a:p>
            <a:pPr marL="457200" indent="-457200">
              <a:buFont typeface="Arial" pitchFamily="34" charset="0"/>
              <a:buChar char="•"/>
            </a:pPr>
            <a:r>
              <a:rPr lang="en-US" dirty="0"/>
              <a:t>How might we use this information?</a:t>
            </a:r>
          </a:p>
          <a:p>
            <a:r>
              <a:rPr lang="en-US" dirty="0"/>
              <a:t>Student answers will vary. Just make sure they demonstrate a proper understanding. </a:t>
            </a:r>
          </a:p>
        </p:txBody>
      </p:sp>
      <p:sp>
        <p:nvSpPr>
          <p:cNvPr id="5" name="Footer Placeholder 4">
            <a:extLst>
              <a:ext uri="{FF2B5EF4-FFF2-40B4-BE49-F238E27FC236}">
                <a16:creationId xmlns:a16="http://schemas.microsoft.com/office/drawing/2014/main" id="{AC1797FA-6971-922E-54C2-281BE9C40945}"/>
              </a:ext>
            </a:extLst>
          </p:cNvPr>
          <p:cNvSpPr>
            <a:spLocks noGrp="1"/>
          </p:cNvSpPr>
          <p:nvPr>
            <p:ph type="ftr" sz="quarter" idx="11"/>
          </p:nvPr>
        </p:nvSpPr>
        <p:spPr/>
        <p:txBody>
          <a:bodyPr/>
          <a:lstStyle/>
          <a:p>
            <a:r>
              <a:rPr lang="en-US"/>
              <a:t>© New Jersey Italain Commission </a:t>
            </a:r>
          </a:p>
        </p:txBody>
      </p:sp>
    </p:spTree>
    <p:extLst>
      <p:ext uri="{BB962C8B-B14F-4D97-AF65-F5344CB8AC3E}">
        <p14:creationId xmlns:p14="http://schemas.microsoft.com/office/powerpoint/2010/main" val="266427384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256325" y="6491472"/>
            <a:ext cx="4717149" cy="273844"/>
          </a:xfrm>
        </p:spPr>
        <p:txBody>
          <a:bodyPr/>
          <a:lstStyle/>
          <a:p>
            <a:r>
              <a:rPr lang="en-US"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3118989" y="3782793"/>
            <a:ext cx="3708970" cy="1407965"/>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2450106" y="5624577"/>
            <a:ext cx="4850213" cy="461665"/>
          </a:xfrm>
          <a:prstGeom prst="rect">
            <a:avLst/>
          </a:prstGeom>
          <a:noFill/>
        </p:spPr>
        <p:txBody>
          <a:bodyPr wrap="square" rtlCol="0">
            <a:spAutoFit/>
          </a:bodyPr>
          <a:lstStyle/>
          <a:p>
            <a:pPr algn="ctr"/>
            <a:r>
              <a:rPr lang="en-US" sz="2400" dirty="0">
                <a:solidFill>
                  <a:srgbClr val="FF0000"/>
                </a:solidFill>
                <a:latin typeface="Bahnschrift Light Condensed" panose="020B0502040204020203" pitchFamily="34" charset="0"/>
              </a:rPr>
              <a:t>Visit</a:t>
            </a:r>
            <a:r>
              <a:rPr lang="en-US" sz="2400" dirty="0">
                <a:latin typeface="Bahnschrift Light Condensed" panose="020B0502040204020203" pitchFamily="34" charset="0"/>
              </a:rPr>
              <a:t>: </a:t>
            </a:r>
            <a:r>
              <a:rPr lang="en-US" sz="24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2362200" y="748680"/>
            <a:ext cx="6307401" cy="2669962"/>
          </a:xfrm>
          <a:prstGeom prst="rect">
            <a:avLst/>
          </a:prstGeom>
          <a:noFill/>
        </p:spPr>
        <p:txBody>
          <a:bodyPr wrap="square" rtlCol="0">
            <a:spAutoFit/>
          </a:bodyPr>
          <a:lstStyle/>
          <a:p>
            <a:pPr algn="ctr"/>
            <a:r>
              <a:rPr lang="en-US" sz="3200" b="1" dirty="0">
                <a:solidFill>
                  <a:srgbClr val="FF0000"/>
                </a:solidFill>
              </a:rPr>
              <a:t>New Jersey Italian Heritage Commission </a:t>
            </a:r>
          </a:p>
          <a:p>
            <a:pPr algn="ctr"/>
            <a:endParaRPr lang="en-US" sz="1350" b="1" dirty="0">
              <a:solidFill>
                <a:srgbClr val="FF0000"/>
              </a:solidFill>
            </a:endParaRPr>
          </a:p>
          <a:p>
            <a:r>
              <a:rPr lang="en-US" b="1" dirty="0"/>
              <a:t>Education Committee Chair</a:t>
            </a:r>
            <a:r>
              <a:rPr lang="en-US" dirty="0"/>
              <a:t>:  Cav. Gilda Rorro Baldassari, Ed.D.</a:t>
            </a:r>
          </a:p>
          <a:p>
            <a:r>
              <a:rPr lang="en-US" dirty="0"/>
              <a:t> </a:t>
            </a:r>
          </a:p>
          <a:p>
            <a:r>
              <a:rPr lang="en-US" b="1" dirty="0"/>
              <a:t>Chairman: V</a:t>
            </a:r>
            <a:r>
              <a:rPr lang="en-US" dirty="0"/>
              <a:t>incent Maione:</a:t>
            </a:r>
          </a:p>
          <a:p>
            <a:endParaRPr lang="en-US" dirty="0"/>
          </a:p>
          <a:p>
            <a:r>
              <a:rPr lang="en-US" b="1" dirty="0"/>
              <a:t>Executive Director</a:t>
            </a:r>
            <a:r>
              <a:rPr lang="en-US" dirty="0"/>
              <a:t>:  Margaret Fontana</a:t>
            </a:r>
          </a:p>
        </p:txBody>
      </p:sp>
    </p:spTree>
    <p:extLst>
      <p:ext uri="{BB962C8B-B14F-4D97-AF65-F5344CB8AC3E}">
        <p14:creationId xmlns:p14="http://schemas.microsoft.com/office/powerpoint/2010/main" val="345375164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20E7A0DD-ADDC-F8D9-367D-ACB5D4272D0A}"/>
              </a:ext>
            </a:extLst>
          </p:cNvPr>
          <p:cNvSpPr>
            <a:spLocks noGrp="1"/>
          </p:cNvSpPr>
          <p:nvPr>
            <p:ph type="ftr" sz="quarter" idx="11"/>
          </p:nvPr>
        </p:nvSpPr>
        <p:spPr/>
        <p:txBody>
          <a:bodyPr/>
          <a:lstStyle/>
          <a:p>
            <a:r>
              <a:rPr lang="en-US"/>
              <a:t>© New Jersey Italain Commission </a:t>
            </a:r>
            <a:endParaRPr lang="en-US" dirty="0"/>
          </a:p>
        </p:txBody>
      </p:sp>
      <p:sp>
        <p:nvSpPr>
          <p:cNvPr id="2" name="Title 1"/>
          <p:cNvSpPr>
            <a:spLocks noGrp="1"/>
          </p:cNvSpPr>
          <p:nvPr>
            <p:ph type="ctrTitle"/>
          </p:nvPr>
        </p:nvSpPr>
        <p:spPr/>
        <p:txBody>
          <a:bodyPr/>
          <a:lstStyle/>
          <a:p>
            <a:r>
              <a:rPr lang="en-US" dirty="0"/>
              <a:t>		Hitting the Target</a:t>
            </a:r>
          </a:p>
        </p:txBody>
      </p:sp>
      <p:sp>
        <p:nvSpPr>
          <p:cNvPr id="3" name="Subtitle 2"/>
          <p:cNvSpPr>
            <a:spLocks noGrp="1"/>
          </p:cNvSpPr>
          <p:nvPr>
            <p:ph type="subTitle" idx="1"/>
          </p:nvPr>
        </p:nvSpPr>
        <p:spPr/>
        <p:txBody>
          <a:bodyPr>
            <a:normAutofit fontScale="85000" lnSpcReduction="10000"/>
          </a:bodyPr>
          <a:lstStyle/>
          <a:p>
            <a:r>
              <a:rPr lang="en-US" dirty="0"/>
              <a:t>		</a:t>
            </a:r>
            <a:r>
              <a:rPr lang="en-US" sz="3000" dirty="0"/>
              <a:t>of  Source Document Analysis</a:t>
            </a:r>
          </a:p>
        </p:txBody>
      </p:sp>
      <p:sp>
        <p:nvSpPr>
          <p:cNvPr id="7" name="TextBox 6">
            <a:extLst>
              <a:ext uri="{FF2B5EF4-FFF2-40B4-BE49-F238E27FC236}">
                <a16:creationId xmlns:a16="http://schemas.microsoft.com/office/drawing/2014/main" id="{B228895B-801B-742F-1F81-F4D24F9B9429}"/>
              </a:ext>
            </a:extLst>
          </p:cNvPr>
          <p:cNvSpPr txBox="1"/>
          <p:nvPr/>
        </p:nvSpPr>
        <p:spPr>
          <a:xfrm>
            <a:off x="3810000" y="1688411"/>
            <a:ext cx="4771482" cy="830997"/>
          </a:xfrm>
          <a:prstGeom prst="rect">
            <a:avLst/>
          </a:prstGeom>
          <a:noFill/>
        </p:spPr>
        <p:txBody>
          <a:bodyPr wrap="square" rtlCol="0">
            <a:spAutoFit/>
          </a:bodyPr>
          <a:lstStyle/>
          <a:p>
            <a:r>
              <a:rPr lang="en-US" sz="2400" b="1" dirty="0"/>
              <a:t>President Meloni’s 2024 UN General Assembly Speech </a:t>
            </a:r>
          </a:p>
        </p:txBody>
      </p:sp>
    </p:spTree>
    <p:extLst>
      <p:ext uri="{BB962C8B-B14F-4D97-AF65-F5344CB8AC3E}">
        <p14:creationId xmlns:p14="http://schemas.microsoft.com/office/powerpoint/2010/main" val="50036323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BE2DE-993A-3162-2A82-6444348B9AB4}"/>
              </a:ext>
            </a:extLst>
          </p:cNvPr>
          <p:cNvSpPr>
            <a:spLocks noGrp="1"/>
          </p:cNvSpPr>
          <p:nvPr>
            <p:ph type="title"/>
          </p:nvPr>
        </p:nvSpPr>
        <p:spPr/>
        <p:txBody>
          <a:bodyPr anchor="ctr">
            <a:normAutofit/>
          </a:bodyPr>
          <a:lstStyle/>
          <a:p>
            <a:pPr algn="ctr">
              <a:lnSpc>
                <a:spcPct val="90000"/>
              </a:lnSpc>
            </a:pPr>
            <a:r>
              <a:rPr lang="en-US" sz="3100" dirty="0"/>
              <a:t>Give Students President Meloni’s 2024 UN General Assembly Speech  </a:t>
            </a:r>
          </a:p>
        </p:txBody>
      </p:sp>
      <p:sp>
        <p:nvSpPr>
          <p:cNvPr id="22" name="Content Placeholder 2">
            <a:extLst>
              <a:ext uri="{FF2B5EF4-FFF2-40B4-BE49-F238E27FC236}">
                <a16:creationId xmlns:a16="http://schemas.microsoft.com/office/drawing/2014/main" id="{2BFDD133-7149-A2E9-0E9E-A1F0510A87E7}"/>
              </a:ext>
            </a:extLst>
          </p:cNvPr>
          <p:cNvSpPr>
            <a:spLocks noGrp="1"/>
          </p:cNvSpPr>
          <p:nvPr>
            <p:ph sz="half" idx="2"/>
          </p:nvPr>
        </p:nvSpPr>
        <p:spPr>
          <a:xfrm>
            <a:off x="4724400" y="1371600"/>
            <a:ext cx="4343400" cy="5105400"/>
          </a:xfrm>
        </p:spPr>
        <p:txBody>
          <a:bodyPr>
            <a:normAutofit lnSpcReduction="10000"/>
          </a:bodyPr>
          <a:lstStyle/>
          <a:p>
            <a:pPr>
              <a:lnSpc>
                <a:spcPct val="90000"/>
              </a:lnSpc>
            </a:pPr>
            <a:r>
              <a:rPr lang="en-US" sz="2000" dirty="0"/>
              <a:t>When you have finished providing students with Meloni’s background, hand out the document for their reference.</a:t>
            </a:r>
          </a:p>
          <a:p>
            <a:pPr>
              <a:lnSpc>
                <a:spcPct val="90000"/>
              </a:lnSpc>
            </a:pPr>
            <a:r>
              <a:rPr lang="en-US" sz="2000" dirty="0"/>
              <a:t>Explain to students that the General Assembly (GA) is the main UN body of all members of the UN. Meloni tells the GA that Italy advocates for innovative cooperation, exemplified by the Mattei Plan for Africa, which promotes equal partnerships and development to reduce forced migration. The speech also highlights the transformative potential of artificial intelligence, urging its ethical use for the common good. Ultimately, the Pact underscores the urgency of collective action to shape a better future for coming generations.          </a:t>
            </a:r>
            <a:endParaRPr lang="en-US" sz="2000" dirty="0">
              <a:solidFill>
                <a:srgbClr val="FF0000"/>
              </a:solidFill>
            </a:endParaRPr>
          </a:p>
        </p:txBody>
      </p:sp>
      <p:sp>
        <p:nvSpPr>
          <p:cNvPr id="4" name="Footer Placeholder 3">
            <a:extLst>
              <a:ext uri="{FF2B5EF4-FFF2-40B4-BE49-F238E27FC236}">
                <a16:creationId xmlns:a16="http://schemas.microsoft.com/office/drawing/2014/main" id="{6A00301A-DAC3-66E0-F32D-FAD2DF4E07D2}"/>
              </a:ext>
            </a:extLst>
          </p:cNvPr>
          <p:cNvSpPr>
            <a:spLocks noGrp="1"/>
          </p:cNvSpPr>
          <p:nvPr>
            <p:ph type="ftr" sz="quarter" idx="11"/>
          </p:nvPr>
        </p:nvSpPr>
        <p:spPr/>
        <p:txBody>
          <a:bodyPr anchor="ctr">
            <a:normAutofit/>
          </a:bodyPr>
          <a:lstStyle/>
          <a:p>
            <a:pPr>
              <a:spcAft>
                <a:spcPts val="600"/>
              </a:spcAft>
            </a:pPr>
            <a:r>
              <a:rPr lang="en-US"/>
              <a:t>© New Jersey Italain Commission </a:t>
            </a:r>
            <a:endParaRPr lang="en-US" dirty="0"/>
          </a:p>
        </p:txBody>
      </p:sp>
      <p:pic>
        <p:nvPicPr>
          <p:cNvPr id="6" name="Content Placeholder 5">
            <a:extLst>
              <a:ext uri="{FF2B5EF4-FFF2-40B4-BE49-F238E27FC236}">
                <a16:creationId xmlns:a16="http://schemas.microsoft.com/office/drawing/2014/main" id="{8F854025-31FB-A579-DCCC-DB64D4C1DA68}"/>
              </a:ext>
            </a:extLst>
          </p:cNvPr>
          <p:cNvPicPr>
            <a:picLocks noGrp="1" noChangeAspect="1"/>
          </p:cNvPicPr>
          <p:nvPr>
            <p:ph sz="half" idx="1"/>
          </p:nvPr>
        </p:nvPicPr>
        <p:blipFill>
          <a:blip r:embed="rId2"/>
          <a:stretch>
            <a:fillRect/>
          </a:stretch>
        </p:blipFill>
        <p:spPr>
          <a:xfrm>
            <a:off x="1295400" y="1371601"/>
            <a:ext cx="3276600" cy="4648200"/>
          </a:xfrm>
          <a:prstGeom prst="rect">
            <a:avLst/>
          </a:prstGeom>
        </p:spPr>
      </p:pic>
    </p:spTree>
    <p:extLst>
      <p:ext uri="{BB962C8B-B14F-4D97-AF65-F5344CB8AC3E}">
        <p14:creationId xmlns:p14="http://schemas.microsoft.com/office/powerpoint/2010/main" val="231694214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4600" y="685800"/>
            <a:ext cx="6172200" cy="3539430"/>
          </a:xfrm>
          <a:prstGeom prst="rect">
            <a:avLst/>
          </a:prstGeom>
          <a:noFill/>
        </p:spPr>
        <p:txBody>
          <a:bodyPr wrap="square" rtlCol="0">
            <a:spAutoFit/>
          </a:bodyPr>
          <a:lstStyle/>
          <a:p>
            <a:r>
              <a:rPr lang="en-US" sz="2800" dirty="0"/>
              <a:t>Students must be able to read, systematically, analyze, and interpret a variety of sources. To do so effectively, they must zero in on the broadest analytical concepts and use sophisticated evaluation.</a:t>
            </a:r>
          </a:p>
          <a:p>
            <a:endParaRPr lang="en-US" sz="2800" dirty="0"/>
          </a:p>
          <a:p>
            <a:r>
              <a:rPr lang="en-US" sz="2800" dirty="0"/>
              <a:t>In essence, they have to </a:t>
            </a:r>
            <a:r>
              <a:rPr lang="en-US" sz="2800" b="1" dirty="0">
                <a:solidFill>
                  <a:srgbClr val="0070C0"/>
                </a:solidFill>
              </a:rPr>
              <a:t>Hit the Target!</a:t>
            </a:r>
          </a:p>
        </p:txBody>
      </p:sp>
      <p:sp>
        <p:nvSpPr>
          <p:cNvPr id="6" name="TextBox 5">
            <a:extLst>
              <a:ext uri="{FF2B5EF4-FFF2-40B4-BE49-F238E27FC236}">
                <a16:creationId xmlns:a16="http://schemas.microsoft.com/office/drawing/2014/main" id="{F161A97F-F103-70BF-7DD3-DE89390E6C32}"/>
              </a:ext>
            </a:extLst>
          </p:cNvPr>
          <p:cNvSpPr txBox="1"/>
          <p:nvPr/>
        </p:nvSpPr>
        <p:spPr>
          <a:xfrm>
            <a:off x="3962400" y="6400800"/>
            <a:ext cx="4572000" cy="369332"/>
          </a:xfrm>
          <a:prstGeom prst="rect">
            <a:avLst/>
          </a:prstGeom>
          <a:noFill/>
        </p:spPr>
        <p:txBody>
          <a:bodyPr wrap="square">
            <a:spAutoFit/>
          </a:bodyPr>
          <a:lstStyle/>
          <a:p>
            <a:r>
              <a:rPr lang="en-US" dirty="0"/>
              <a:t>© NJ Amistad Commission </a:t>
            </a:r>
          </a:p>
        </p:txBody>
      </p:sp>
      <p:sp>
        <p:nvSpPr>
          <p:cNvPr id="2" name="Footer Placeholder 1">
            <a:extLst>
              <a:ext uri="{FF2B5EF4-FFF2-40B4-BE49-F238E27FC236}">
                <a16:creationId xmlns:a16="http://schemas.microsoft.com/office/drawing/2014/main" id="{10A71A90-0338-664A-24C9-86DC90DD3466}"/>
              </a:ext>
            </a:extLst>
          </p:cNvPr>
          <p:cNvSpPr>
            <a:spLocks noGrp="1"/>
          </p:cNvSpPr>
          <p:nvPr>
            <p:ph type="ftr" sz="quarter" idx="11"/>
          </p:nvPr>
        </p:nvSpPr>
        <p:spPr/>
        <p:txBody>
          <a:bodyPr/>
          <a:lstStyle/>
          <a:p>
            <a:r>
              <a:rPr lang="en-US"/>
              <a:t>© New Jersey Italain Commission </a:t>
            </a:r>
          </a:p>
        </p:txBody>
      </p:sp>
    </p:spTree>
    <p:extLst>
      <p:ext uri="{BB962C8B-B14F-4D97-AF65-F5344CB8AC3E}">
        <p14:creationId xmlns:p14="http://schemas.microsoft.com/office/powerpoint/2010/main" val="162958668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do you they Hit the Target?</a:t>
            </a:r>
          </a:p>
        </p:txBody>
      </p:sp>
      <p:sp>
        <p:nvSpPr>
          <p:cNvPr id="3" name="Content Placeholder 2"/>
          <p:cNvSpPr>
            <a:spLocks noGrp="1"/>
          </p:cNvSpPr>
          <p:nvPr>
            <p:ph idx="1"/>
          </p:nvPr>
        </p:nvSpPr>
        <p:spPr>
          <a:xfrm>
            <a:off x="2971800" y="1143000"/>
            <a:ext cx="5410200" cy="4906963"/>
          </a:xfrm>
        </p:spPr>
        <p:txBody>
          <a:bodyPr>
            <a:normAutofit/>
          </a:bodyPr>
          <a:lstStyle/>
          <a:p>
            <a:pPr marL="514350" indent="-514350">
              <a:buFont typeface="+mj-lt"/>
              <a:buAutoNum type="arabicPeriod"/>
            </a:pPr>
            <a:r>
              <a:rPr lang="en-US" dirty="0"/>
              <a:t>They start by getting “on the paper.” </a:t>
            </a:r>
          </a:p>
          <a:p>
            <a:pPr marL="514350" indent="-514350">
              <a:buFont typeface="+mj-lt"/>
              <a:buAutoNum type="arabicPeriod"/>
            </a:pPr>
            <a:r>
              <a:rPr lang="en-US" dirty="0"/>
              <a:t>Once they have hit the paper, they will adjust their sights. </a:t>
            </a:r>
          </a:p>
          <a:p>
            <a:pPr marL="514350" indent="-514350">
              <a:buFont typeface="+mj-lt"/>
              <a:buAutoNum type="arabicPeriod"/>
            </a:pPr>
            <a:r>
              <a:rPr lang="en-US" dirty="0"/>
              <a:t>After adjusting their sights, they zero in on the last bit. </a:t>
            </a:r>
          </a:p>
          <a:p>
            <a:pPr marL="514350" indent="-514350">
              <a:buFont typeface="+mj-lt"/>
              <a:buAutoNum type="arabicPeriod"/>
            </a:pPr>
            <a:r>
              <a:rPr lang="en-US" dirty="0"/>
              <a:t>They will </a:t>
            </a:r>
            <a:r>
              <a:rPr lang="en-US" b="1" dirty="0">
                <a:solidFill>
                  <a:srgbClr val="0070C0"/>
                </a:solidFill>
              </a:rPr>
              <a:t>Hit the Target </a:t>
            </a:r>
            <a:r>
              <a:rPr lang="en-US" dirty="0"/>
              <a:t>once they have zeroed in.</a:t>
            </a:r>
          </a:p>
          <a:p>
            <a:endParaRPr lang="en-US" dirty="0"/>
          </a:p>
          <a:p>
            <a:endParaRPr lang="en-US" dirty="0"/>
          </a:p>
        </p:txBody>
      </p:sp>
      <p:sp>
        <p:nvSpPr>
          <p:cNvPr id="5" name="Footer Placeholder 4">
            <a:extLst>
              <a:ext uri="{FF2B5EF4-FFF2-40B4-BE49-F238E27FC236}">
                <a16:creationId xmlns:a16="http://schemas.microsoft.com/office/drawing/2014/main" id="{0E92CAAD-CC09-C8E9-ECC9-D99E667911D1}"/>
              </a:ext>
            </a:extLst>
          </p:cNvPr>
          <p:cNvSpPr>
            <a:spLocks noGrp="1"/>
          </p:cNvSpPr>
          <p:nvPr>
            <p:ph type="ftr" sz="quarter" idx="11"/>
          </p:nvPr>
        </p:nvSpPr>
        <p:spPr/>
        <p:txBody>
          <a:bodyPr/>
          <a:lstStyle/>
          <a:p>
            <a:r>
              <a:rPr lang="en-US"/>
              <a:t>© New Jersey Italain Commission </a:t>
            </a:r>
          </a:p>
        </p:txBody>
      </p:sp>
    </p:spTree>
    <p:extLst>
      <p:ext uri="{BB962C8B-B14F-4D97-AF65-F5344CB8AC3E}">
        <p14:creationId xmlns:p14="http://schemas.microsoft.com/office/powerpoint/2010/main" val="365801303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00"/>
                                        <p:tgtEl>
                                          <p:spTgt spid="2"/>
                                        </p:tgtEl>
                                      </p:cBhvr>
                                    </p:animEffect>
                                  </p:childTnLst>
                                </p:cTn>
                              </p:par>
                              <p:par>
                                <p:cTn id="8" presetID="10" presetClass="entr" presetSubtype="0" fill="hold" grpId="0" nodeType="withEffect">
                                  <p:stCondLst>
                                    <p:cond delay="1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10" presetClass="entr" presetSubtype="0" fill="hold" grpId="0" nodeType="withEffect">
                                  <p:stCondLst>
                                    <p:cond delay="13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childTnLst>
                                </p:cTn>
                              </p:par>
                              <p:par>
                                <p:cTn id="14" presetID="10" presetClass="entr" presetSubtype="0" fill="hold" grpId="0" nodeType="withEffect">
                                  <p:stCondLst>
                                    <p:cond delay="13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dvAuto="100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37D7A4-8A4F-C324-86BD-FBDF685FD6F0}"/>
              </a:ext>
            </a:extLst>
          </p:cNvPr>
          <p:cNvSpPr>
            <a:spLocks noGrp="1"/>
          </p:cNvSpPr>
          <p:nvPr>
            <p:ph type="title"/>
          </p:nvPr>
        </p:nvSpPr>
        <p:spPr/>
        <p:txBody>
          <a:bodyPr anchor="ctr">
            <a:normAutofit/>
          </a:bodyPr>
          <a:lstStyle/>
          <a:p>
            <a:pPr>
              <a:lnSpc>
                <a:spcPct val="90000"/>
              </a:lnSpc>
            </a:pPr>
            <a:r>
              <a:rPr lang="en-US" sz="3100"/>
              <a:t>Start by getting “on the paper.” </a:t>
            </a:r>
            <a:br>
              <a:rPr lang="en-US" sz="3100"/>
            </a:br>
            <a:endParaRPr lang="en-US" sz="3100"/>
          </a:p>
        </p:txBody>
      </p:sp>
      <p:sp>
        <p:nvSpPr>
          <p:cNvPr id="2" name="Footer Placeholder 1">
            <a:extLst>
              <a:ext uri="{FF2B5EF4-FFF2-40B4-BE49-F238E27FC236}">
                <a16:creationId xmlns:a16="http://schemas.microsoft.com/office/drawing/2014/main" id="{FF519397-6F86-61DA-3545-12F0E8D63514}"/>
              </a:ext>
            </a:extLst>
          </p:cNvPr>
          <p:cNvSpPr>
            <a:spLocks noGrp="1"/>
          </p:cNvSpPr>
          <p:nvPr>
            <p:ph type="ftr" sz="quarter" idx="11"/>
          </p:nvPr>
        </p:nvSpPr>
        <p:spPr/>
        <p:txBody>
          <a:bodyPr anchor="ctr">
            <a:normAutofit/>
          </a:bodyPr>
          <a:lstStyle/>
          <a:p>
            <a:pPr>
              <a:spcAft>
                <a:spcPts val="600"/>
              </a:spcAft>
            </a:pPr>
            <a:r>
              <a:rPr lang="en-US"/>
              <a:t>© New Jersey Italain Commission </a:t>
            </a:r>
          </a:p>
        </p:txBody>
      </p:sp>
      <p:graphicFrame>
        <p:nvGraphicFramePr>
          <p:cNvPr id="6" name="Subtitle 3">
            <a:extLst>
              <a:ext uri="{FF2B5EF4-FFF2-40B4-BE49-F238E27FC236}">
                <a16:creationId xmlns:a16="http://schemas.microsoft.com/office/drawing/2014/main" id="{5BDDD5D8-603D-5EE7-EEA2-48C559FE4568}"/>
              </a:ext>
            </a:extLst>
          </p:cNvPr>
          <p:cNvGraphicFramePr/>
          <p:nvPr>
            <p:extLst>
              <p:ext uri="{D42A27DB-BD31-4B8C-83A1-F6EECF244321}">
                <p14:modId xmlns:p14="http://schemas.microsoft.com/office/powerpoint/2010/main" val="2095098282"/>
              </p:ext>
            </p:extLst>
          </p:nvPr>
        </p:nvGraphicFramePr>
        <p:xfrm>
          <a:off x="2438400" y="975518"/>
          <a:ext cx="6477000" cy="4906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18339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idx="1"/>
            <p:extLst>
              <p:ext uri="{D42A27DB-BD31-4B8C-83A1-F6EECF244321}">
                <p14:modId xmlns:p14="http://schemas.microsoft.com/office/powerpoint/2010/main" val="802052432"/>
              </p:ext>
            </p:extLst>
          </p:nvPr>
        </p:nvGraphicFramePr>
        <p:xfrm>
          <a:off x="2334016" y="-304800"/>
          <a:ext cx="6781800" cy="655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89F39C72-C4CE-14EC-36D5-D8F65D066C67}"/>
              </a:ext>
            </a:extLst>
          </p:cNvPr>
          <p:cNvSpPr>
            <a:spLocks noGrp="1"/>
          </p:cNvSpPr>
          <p:nvPr>
            <p:ph type="ftr" sz="quarter" idx="11"/>
          </p:nvPr>
        </p:nvSpPr>
        <p:spPr/>
        <p:txBody>
          <a:bodyPr/>
          <a:lstStyle/>
          <a:p>
            <a:r>
              <a:rPr lang="en-US"/>
              <a:t>© New Jersey Italain Commission </a:t>
            </a:r>
            <a:endParaRPr lang="en-US" dirty="0"/>
          </a:p>
        </p:txBody>
      </p:sp>
    </p:spTree>
    <p:extLst>
      <p:ext uri="{BB962C8B-B14F-4D97-AF65-F5344CB8AC3E}">
        <p14:creationId xmlns:p14="http://schemas.microsoft.com/office/powerpoint/2010/main" val="285927844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graphicEl>
                                              <a:dgm id="{0E319008-9AB4-4ADB-A4CF-BF86F870C5D9}"/>
                                            </p:graphicEl>
                                          </p:spTgt>
                                        </p:tgtEl>
                                        <p:attrNameLst>
                                          <p:attrName>style.visibility</p:attrName>
                                        </p:attrNameLst>
                                      </p:cBhvr>
                                      <p:to>
                                        <p:strVal val="visible"/>
                                      </p:to>
                                    </p:set>
                                    <p:anim calcmode="lin" valueType="num">
                                      <p:cBhvr>
                                        <p:cTn id="7" dur="500" fill="hold"/>
                                        <p:tgtEl>
                                          <p:spTgt spid="5">
                                            <p:graphicEl>
                                              <a:dgm id="{0E319008-9AB4-4ADB-A4CF-BF86F870C5D9}"/>
                                            </p:graphicEl>
                                          </p:spTgt>
                                        </p:tgtEl>
                                        <p:attrNameLst>
                                          <p:attrName>ppt_w</p:attrName>
                                        </p:attrNameLst>
                                      </p:cBhvr>
                                      <p:tavLst>
                                        <p:tav tm="0">
                                          <p:val>
                                            <p:fltVal val="0"/>
                                          </p:val>
                                        </p:tav>
                                        <p:tav tm="100000">
                                          <p:val>
                                            <p:strVal val="#ppt_w"/>
                                          </p:val>
                                        </p:tav>
                                      </p:tavLst>
                                    </p:anim>
                                    <p:anim calcmode="lin" valueType="num">
                                      <p:cBhvr>
                                        <p:cTn id="8" dur="500" fill="hold"/>
                                        <p:tgtEl>
                                          <p:spTgt spid="5">
                                            <p:graphicEl>
                                              <a:dgm id="{0E319008-9AB4-4ADB-A4CF-BF86F870C5D9}"/>
                                            </p:graphicEl>
                                          </p:spTgt>
                                        </p:tgtEl>
                                        <p:attrNameLst>
                                          <p:attrName>ppt_h</p:attrName>
                                        </p:attrNameLst>
                                      </p:cBhvr>
                                      <p:tavLst>
                                        <p:tav tm="0">
                                          <p:val>
                                            <p:fltVal val="0"/>
                                          </p:val>
                                        </p:tav>
                                        <p:tav tm="100000">
                                          <p:val>
                                            <p:strVal val="#ppt_h"/>
                                          </p:val>
                                        </p:tav>
                                      </p:tavLst>
                                    </p:anim>
                                    <p:animEffect transition="in" filter="fade">
                                      <p:cBhvr>
                                        <p:cTn id="9" dur="500"/>
                                        <p:tgtEl>
                                          <p:spTgt spid="5">
                                            <p:graphicEl>
                                              <a:dgm id="{0E319008-9AB4-4ADB-A4CF-BF86F870C5D9}"/>
                                            </p:graphic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graphicEl>
                                              <a:dgm id="{AC92647F-B3E1-46C0-B83B-FD76A52C1645}"/>
                                            </p:graphicEl>
                                          </p:spTgt>
                                        </p:tgtEl>
                                        <p:attrNameLst>
                                          <p:attrName>style.visibility</p:attrName>
                                        </p:attrNameLst>
                                      </p:cBhvr>
                                      <p:to>
                                        <p:strVal val="visible"/>
                                      </p:to>
                                    </p:set>
                                    <p:anim calcmode="lin" valueType="num">
                                      <p:cBhvr>
                                        <p:cTn id="12" dur="500" fill="hold"/>
                                        <p:tgtEl>
                                          <p:spTgt spid="5">
                                            <p:graphicEl>
                                              <a:dgm id="{AC92647F-B3E1-46C0-B83B-FD76A52C1645}"/>
                                            </p:graphicEl>
                                          </p:spTgt>
                                        </p:tgtEl>
                                        <p:attrNameLst>
                                          <p:attrName>ppt_w</p:attrName>
                                        </p:attrNameLst>
                                      </p:cBhvr>
                                      <p:tavLst>
                                        <p:tav tm="0">
                                          <p:val>
                                            <p:fltVal val="0"/>
                                          </p:val>
                                        </p:tav>
                                        <p:tav tm="100000">
                                          <p:val>
                                            <p:strVal val="#ppt_w"/>
                                          </p:val>
                                        </p:tav>
                                      </p:tavLst>
                                    </p:anim>
                                    <p:anim calcmode="lin" valueType="num">
                                      <p:cBhvr>
                                        <p:cTn id="13" dur="500" fill="hold"/>
                                        <p:tgtEl>
                                          <p:spTgt spid="5">
                                            <p:graphicEl>
                                              <a:dgm id="{AC92647F-B3E1-46C0-B83B-FD76A52C1645}"/>
                                            </p:graphicEl>
                                          </p:spTgt>
                                        </p:tgtEl>
                                        <p:attrNameLst>
                                          <p:attrName>ppt_h</p:attrName>
                                        </p:attrNameLst>
                                      </p:cBhvr>
                                      <p:tavLst>
                                        <p:tav tm="0">
                                          <p:val>
                                            <p:fltVal val="0"/>
                                          </p:val>
                                        </p:tav>
                                        <p:tav tm="100000">
                                          <p:val>
                                            <p:strVal val="#ppt_h"/>
                                          </p:val>
                                        </p:tav>
                                      </p:tavLst>
                                    </p:anim>
                                    <p:animEffect transition="in" filter="fade">
                                      <p:cBhvr>
                                        <p:cTn id="14" dur="500"/>
                                        <p:tgtEl>
                                          <p:spTgt spid="5">
                                            <p:graphicEl>
                                              <a:dgm id="{AC92647F-B3E1-46C0-B83B-FD76A52C1645}"/>
                                            </p:graphic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graphicEl>
                                              <a:dgm id="{B2ADE292-2F15-43B7-9C65-1A5A11133C46}"/>
                                            </p:graphicEl>
                                          </p:spTgt>
                                        </p:tgtEl>
                                        <p:attrNameLst>
                                          <p:attrName>style.visibility</p:attrName>
                                        </p:attrNameLst>
                                      </p:cBhvr>
                                      <p:to>
                                        <p:strVal val="visible"/>
                                      </p:to>
                                    </p:set>
                                    <p:anim calcmode="lin" valueType="num">
                                      <p:cBhvr>
                                        <p:cTn id="17" dur="500" fill="hold"/>
                                        <p:tgtEl>
                                          <p:spTgt spid="5">
                                            <p:graphicEl>
                                              <a:dgm id="{B2ADE292-2F15-43B7-9C65-1A5A11133C46}"/>
                                            </p:graphicEl>
                                          </p:spTgt>
                                        </p:tgtEl>
                                        <p:attrNameLst>
                                          <p:attrName>ppt_w</p:attrName>
                                        </p:attrNameLst>
                                      </p:cBhvr>
                                      <p:tavLst>
                                        <p:tav tm="0">
                                          <p:val>
                                            <p:fltVal val="0"/>
                                          </p:val>
                                        </p:tav>
                                        <p:tav tm="100000">
                                          <p:val>
                                            <p:strVal val="#ppt_w"/>
                                          </p:val>
                                        </p:tav>
                                      </p:tavLst>
                                    </p:anim>
                                    <p:anim calcmode="lin" valueType="num">
                                      <p:cBhvr>
                                        <p:cTn id="18" dur="500" fill="hold"/>
                                        <p:tgtEl>
                                          <p:spTgt spid="5">
                                            <p:graphicEl>
                                              <a:dgm id="{B2ADE292-2F15-43B7-9C65-1A5A11133C46}"/>
                                            </p:graphicEl>
                                          </p:spTgt>
                                        </p:tgtEl>
                                        <p:attrNameLst>
                                          <p:attrName>ppt_h</p:attrName>
                                        </p:attrNameLst>
                                      </p:cBhvr>
                                      <p:tavLst>
                                        <p:tav tm="0">
                                          <p:val>
                                            <p:fltVal val="0"/>
                                          </p:val>
                                        </p:tav>
                                        <p:tav tm="100000">
                                          <p:val>
                                            <p:strVal val="#ppt_h"/>
                                          </p:val>
                                        </p:tav>
                                      </p:tavLst>
                                    </p:anim>
                                    <p:animEffect transition="in" filter="fade">
                                      <p:cBhvr>
                                        <p:cTn id="19" dur="500"/>
                                        <p:tgtEl>
                                          <p:spTgt spid="5">
                                            <p:graphicEl>
                                              <a:dgm id="{B2ADE292-2F15-43B7-9C65-1A5A11133C46}"/>
                                            </p:graphic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graphicEl>
                                              <a:dgm id="{69FB9BBA-79D4-4230-9E7F-9288EA78D33D}"/>
                                            </p:graphicEl>
                                          </p:spTgt>
                                        </p:tgtEl>
                                        <p:attrNameLst>
                                          <p:attrName>style.visibility</p:attrName>
                                        </p:attrNameLst>
                                      </p:cBhvr>
                                      <p:to>
                                        <p:strVal val="visible"/>
                                      </p:to>
                                    </p:set>
                                    <p:anim calcmode="lin" valueType="num">
                                      <p:cBhvr>
                                        <p:cTn id="22" dur="500" fill="hold"/>
                                        <p:tgtEl>
                                          <p:spTgt spid="5">
                                            <p:graphicEl>
                                              <a:dgm id="{69FB9BBA-79D4-4230-9E7F-9288EA78D33D}"/>
                                            </p:graphicEl>
                                          </p:spTgt>
                                        </p:tgtEl>
                                        <p:attrNameLst>
                                          <p:attrName>ppt_w</p:attrName>
                                        </p:attrNameLst>
                                      </p:cBhvr>
                                      <p:tavLst>
                                        <p:tav tm="0">
                                          <p:val>
                                            <p:fltVal val="0"/>
                                          </p:val>
                                        </p:tav>
                                        <p:tav tm="100000">
                                          <p:val>
                                            <p:strVal val="#ppt_w"/>
                                          </p:val>
                                        </p:tav>
                                      </p:tavLst>
                                    </p:anim>
                                    <p:anim calcmode="lin" valueType="num">
                                      <p:cBhvr>
                                        <p:cTn id="23" dur="500" fill="hold"/>
                                        <p:tgtEl>
                                          <p:spTgt spid="5">
                                            <p:graphicEl>
                                              <a:dgm id="{69FB9BBA-79D4-4230-9E7F-9288EA78D33D}"/>
                                            </p:graphicEl>
                                          </p:spTgt>
                                        </p:tgtEl>
                                        <p:attrNameLst>
                                          <p:attrName>ppt_h</p:attrName>
                                        </p:attrNameLst>
                                      </p:cBhvr>
                                      <p:tavLst>
                                        <p:tav tm="0">
                                          <p:val>
                                            <p:fltVal val="0"/>
                                          </p:val>
                                        </p:tav>
                                        <p:tav tm="100000">
                                          <p:val>
                                            <p:strVal val="#ppt_h"/>
                                          </p:val>
                                        </p:tav>
                                      </p:tavLst>
                                    </p:anim>
                                    <p:animEffect transition="in" filter="fade">
                                      <p:cBhvr>
                                        <p:cTn id="24" dur="500"/>
                                        <p:tgtEl>
                                          <p:spTgt spid="5">
                                            <p:graphicEl>
                                              <a:dgm id="{69FB9BBA-79D4-4230-9E7F-9288EA78D33D}"/>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5">
                                            <p:graphicEl>
                                              <a:dgm id="{A5D46284-6E00-4E26-AF66-4B6810FB9DBA}"/>
                                            </p:graphicEl>
                                          </p:spTgt>
                                        </p:tgtEl>
                                        <p:attrNameLst>
                                          <p:attrName>style.visibility</p:attrName>
                                        </p:attrNameLst>
                                      </p:cBhvr>
                                      <p:to>
                                        <p:strVal val="visible"/>
                                      </p:to>
                                    </p:set>
                                    <p:anim calcmode="lin" valueType="num">
                                      <p:cBhvr>
                                        <p:cTn id="29" dur="500" fill="hold"/>
                                        <p:tgtEl>
                                          <p:spTgt spid="5">
                                            <p:graphicEl>
                                              <a:dgm id="{A5D46284-6E00-4E26-AF66-4B6810FB9DBA}"/>
                                            </p:graphicEl>
                                          </p:spTgt>
                                        </p:tgtEl>
                                        <p:attrNameLst>
                                          <p:attrName>ppt_w</p:attrName>
                                        </p:attrNameLst>
                                      </p:cBhvr>
                                      <p:tavLst>
                                        <p:tav tm="0">
                                          <p:val>
                                            <p:fltVal val="0"/>
                                          </p:val>
                                        </p:tav>
                                        <p:tav tm="100000">
                                          <p:val>
                                            <p:strVal val="#ppt_w"/>
                                          </p:val>
                                        </p:tav>
                                      </p:tavLst>
                                    </p:anim>
                                    <p:anim calcmode="lin" valueType="num">
                                      <p:cBhvr>
                                        <p:cTn id="30" dur="500" fill="hold"/>
                                        <p:tgtEl>
                                          <p:spTgt spid="5">
                                            <p:graphicEl>
                                              <a:dgm id="{A5D46284-6E00-4E26-AF66-4B6810FB9DBA}"/>
                                            </p:graphicEl>
                                          </p:spTgt>
                                        </p:tgtEl>
                                        <p:attrNameLst>
                                          <p:attrName>ppt_h</p:attrName>
                                        </p:attrNameLst>
                                      </p:cBhvr>
                                      <p:tavLst>
                                        <p:tav tm="0">
                                          <p:val>
                                            <p:fltVal val="0"/>
                                          </p:val>
                                        </p:tav>
                                        <p:tav tm="100000">
                                          <p:val>
                                            <p:strVal val="#ppt_h"/>
                                          </p:val>
                                        </p:tav>
                                      </p:tavLst>
                                    </p:anim>
                                    <p:animEffect transition="in" filter="fade">
                                      <p:cBhvr>
                                        <p:cTn id="31" dur="500"/>
                                        <p:tgtEl>
                                          <p:spTgt spid="5">
                                            <p:graphicEl>
                                              <a:dgm id="{A5D46284-6E00-4E26-AF66-4B6810FB9DBA}"/>
                                            </p:graphicEl>
                                          </p:spTgt>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
                                            <p:graphicEl>
                                              <a:dgm id="{11FAFDDF-6873-4838-9526-3354DAB82AC7}"/>
                                            </p:graphicEl>
                                          </p:spTgt>
                                        </p:tgtEl>
                                        <p:attrNameLst>
                                          <p:attrName>style.visibility</p:attrName>
                                        </p:attrNameLst>
                                      </p:cBhvr>
                                      <p:to>
                                        <p:strVal val="visible"/>
                                      </p:to>
                                    </p:set>
                                    <p:anim calcmode="lin" valueType="num">
                                      <p:cBhvr>
                                        <p:cTn id="34" dur="500" fill="hold"/>
                                        <p:tgtEl>
                                          <p:spTgt spid="5">
                                            <p:graphicEl>
                                              <a:dgm id="{11FAFDDF-6873-4838-9526-3354DAB82AC7}"/>
                                            </p:graphicEl>
                                          </p:spTgt>
                                        </p:tgtEl>
                                        <p:attrNameLst>
                                          <p:attrName>ppt_w</p:attrName>
                                        </p:attrNameLst>
                                      </p:cBhvr>
                                      <p:tavLst>
                                        <p:tav tm="0">
                                          <p:val>
                                            <p:fltVal val="0"/>
                                          </p:val>
                                        </p:tav>
                                        <p:tav tm="100000">
                                          <p:val>
                                            <p:strVal val="#ppt_w"/>
                                          </p:val>
                                        </p:tav>
                                      </p:tavLst>
                                    </p:anim>
                                    <p:anim calcmode="lin" valueType="num">
                                      <p:cBhvr>
                                        <p:cTn id="35" dur="500" fill="hold"/>
                                        <p:tgtEl>
                                          <p:spTgt spid="5">
                                            <p:graphicEl>
                                              <a:dgm id="{11FAFDDF-6873-4838-9526-3354DAB82AC7}"/>
                                            </p:graphicEl>
                                          </p:spTgt>
                                        </p:tgtEl>
                                        <p:attrNameLst>
                                          <p:attrName>ppt_h</p:attrName>
                                        </p:attrNameLst>
                                      </p:cBhvr>
                                      <p:tavLst>
                                        <p:tav tm="0">
                                          <p:val>
                                            <p:fltVal val="0"/>
                                          </p:val>
                                        </p:tav>
                                        <p:tav tm="100000">
                                          <p:val>
                                            <p:strVal val="#ppt_h"/>
                                          </p:val>
                                        </p:tav>
                                      </p:tavLst>
                                    </p:anim>
                                    <p:animEffect transition="in" filter="fade">
                                      <p:cBhvr>
                                        <p:cTn id="36" dur="500"/>
                                        <p:tgtEl>
                                          <p:spTgt spid="5">
                                            <p:graphicEl>
                                              <a:dgm id="{11FAFDDF-6873-4838-9526-3354DAB82AC7}"/>
                                            </p:graphicEl>
                                          </p:spTgt>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
                                            <p:graphicEl>
                                              <a:dgm id="{96558F60-4003-45C0-8947-9B93819E2426}"/>
                                            </p:graphicEl>
                                          </p:spTgt>
                                        </p:tgtEl>
                                        <p:attrNameLst>
                                          <p:attrName>style.visibility</p:attrName>
                                        </p:attrNameLst>
                                      </p:cBhvr>
                                      <p:to>
                                        <p:strVal val="visible"/>
                                      </p:to>
                                    </p:set>
                                    <p:anim calcmode="lin" valueType="num">
                                      <p:cBhvr>
                                        <p:cTn id="39" dur="500" fill="hold"/>
                                        <p:tgtEl>
                                          <p:spTgt spid="5">
                                            <p:graphicEl>
                                              <a:dgm id="{96558F60-4003-45C0-8947-9B93819E2426}"/>
                                            </p:graphicEl>
                                          </p:spTgt>
                                        </p:tgtEl>
                                        <p:attrNameLst>
                                          <p:attrName>ppt_w</p:attrName>
                                        </p:attrNameLst>
                                      </p:cBhvr>
                                      <p:tavLst>
                                        <p:tav tm="0">
                                          <p:val>
                                            <p:fltVal val="0"/>
                                          </p:val>
                                        </p:tav>
                                        <p:tav tm="100000">
                                          <p:val>
                                            <p:strVal val="#ppt_w"/>
                                          </p:val>
                                        </p:tav>
                                      </p:tavLst>
                                    </p:anim>
                                    <p:anim calcmode="lin" valueType="num">
                                      <p:cBhvr>
                                        <p:cTn id="40" dur="500" fill="hold"/>
                                        <p:tgtEl>
                                          <p:spTgt spid="5">
                                            <p:graphicEl>
                                              <a:dgm id="{96558F60-4003-45C0-8947-9B93819E2426}"/>
                                            </p:graphicEl>
                                          </p:spTgt>
                                        </p:tgtEl>
                                        <p:attrNameLst>
                                          <p:attrName>ppt_h</p:attrName>
                                        </p:attrNameLst>
                                      </p:cBhvr>
                                      <p:tavLst>
                                        <p:tav tm="0">
                                          <p:val>
                                            <p:fltVal val="0"/>
                                          </p:val>
                                        </p:tav>
                                        <p:tav tm="100000">
                                          <p:val>
                                            <p:strVal val="#ppt_h"/>
                                          </p:val>
                                        </p:tav>
                                      </p:tavLst>
                                    </p:anim>
                                    <p:animEffect transition="in" filter="fade">
                                      <p:cBhvr>
                                        <p:cTn id="41" dur="500"/>
                                        <p:tgtEl>
                                          <p:spTgt spid="5">
                                            <p:graphicEl>
                                              <a:dgm id="{96558F60-4003-45C0-8947-9B93819E2426}"/>
                                            </p:graphic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
                                            <p:graphicEl>
                                              <a:dgm id="{D4B2C05A-5D0D-4AC5-A6DB-661193F7192A}"/>
                                            </p:graphicEl>
                                          </p:spTgt>
                                        </p:tgtEl>
                                        <p:attrNameLst>
                                          <p:attrName>style.visibility</p:attrName>
                                        </p:attrNameLst>
                                      </p:cBhvr>
                                      <p:to>
                                        <p:strVal val="visible"/>
                                      </p:to>
                                    </p:set>
                                    <p:anim calcmode="lin" valueType="num">
                                      <p:cBhvr>
                                        <p:cTn id="44" dur="500" fill="hold"/>
                                        <p:tgtEl>
                                          <p:spTgt spid="5">
                                            <p:graphicEl>
                                              <a:dgm id="{D4B2C05A-5D0D-4AC5-A6DB-661193F7192A}"/>
                                            </p:graphicEl>
                                          </p:spTgt>
                                        </p:tgtEl>
                                        <p:attrNameLst>
                                          <p:attrName>ppt_w</p:attrName>
                                        </p:attrNameLst>
                                      </p:cBhvr>
                                      <p:tavLst>
                                        <p:tav tm="0">
                                          <p:val>
                                            <p:fltVal val="0"/>
                                          </p:val>
                                        </p:tav>
                                        <p:tav tm="100000">
                                          <p:val>
                                            <p:strVal val="#ppt_w"/>
                                          </p:val>
                                        </p:tav>
                                      </p:tavLst>
                                    </p:anim>
                                    <p:anim calcmode="lin" valueType="num">
                                      <p:cBhvr>
                                        <p:cTn id="45" dur="500" fill="hold"/>
                                        <p:tgtEl>
                                          <p:spTgt spid="5">
                                            <p:graphicEl>
                                              <a:dgm id="{D4B2C05A-5D0D-4AC5-A6DB-661193F7192A}"/>
                                            </p:graphicEl>
                                          </p:spTgt>
                                        </p:tgtEl>
                                        <p:attrNameLst>
                                          <p:attrName>ppt_h</p:attrName>
                                        </p:attrNameLst>
                                      </p:cBhvr>
                                      <p:tavLst>
                                        <p:tav tm="0">
                                          <p:val>
                                            <p:fltVal val="0"/>
                                          </p:val>
                                        </p:tav>
                                        <p:tav tm="100000">
                                          <p:val>
                                            <p:strVal val="#ppt_h"/>
                                          </p:val>
                                        </p:tav>
                                      </p:tavLst>
                                    </p:anim>
                                    <p:animEffect transition="in" filter="fade">
                                      <p:cBhvr>
                                        <p:cTn id="46" dur="500"/>
                                        <p:tgtEl>
                                          <p:spTgt spid="5">
                                            <p:graphicEl>
                                              <a:dgm id="{D4B2C05A-5D0D-4AC5-A6DB-661193F7192A}"/>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5">
                                            <p:graphicEl>
                                              <a:dgm id="{B4B99365-77C2-4013-97CF-AD0E5395F752}"/>
                                            </p:graphicEl>
                                          </p:spTgt>
                                        </p:tgtEl>
                                        <p:attrNameLst>
                                          <p:attrName>style.visibility</p:attrName>
                                        </p:attrNameLst>
                                      </p:cBhvr>
                                      <p:to>
                                        <p:strVal val="visible"/>
                                      </p:to>
                                    </p:set>
                                    <p:anim calcmode="lin" valueType="num">
                                      <p:cBhvr>
                                        <p:cTn id="51" dur="500" fill="hold"/>
                                        <p:tgtEl>
                                          <p:spTgt spid="5">
                                            <p:graphicEl>
                                              <a:dgm id="{B4B99365-77C2-4013-97CF-AD0E5395F752}"/>
                                            </p:graphicEl>
                                          </p:spTgt>
                                        </p:tgtEl>
                                        <p:attrNameLst>
                                          <p:attrName>ppt_w</p:attrName>
                                        </p:attrNameLst>
                                      </p:cBhvr>
                                      <p:tavLst>
                                        <p:tav tm="0">
                                          <p:val>
                                            <p:fltVal val="0"/>
                                          </p:val>
                                        </p:tav>
                                        <p:tav tm="100000">
                                          <p:val>
                                            <p:strVal val="#ppt_w"/>
                                          </p:val>
                                        </p:tav>
                                      </p:tavLst>
                                    </p:anim>
                                    <p:anim calcmode="lin" valueType="num">
                                      <p:cBhvr>
                                        <p:cTn id="52" dur="500" fill="hold"/>
                                        <p:tgtEl>
                                          <p:spTgt spid="5">
                                            <p:graphicEl>
                                              <a:dgm id="{B4B99365-77C2-4013-97CF-AD0E5395F752}"/>
                                            </p:graphicEl>
                                          </p:spTgt>
                                        </p:tgtEl>
                                        <p:attrNameLst>
                                          <p:attrName>ppt_h</p:attrName>
                                        </p:attrNameLst>
                                      </p:cBhvr>
                                      <p:tavLst>
                                        <p:tav tm="0">
                                          <p:val>
                                            <p:fltVal val="0"/>
                                          </p:val>
                                        </p:tav>
                                        <p:tav tm="100000">
                                          <p:val>
                                            <p:strVal val="#ppt_h"/>
                                          </p:val>
                                        </p:tav>
                                      </p:tavLst>
                                    </p:anim>
                                    <p:animEffect transition="in" filter="fade">
                                      <p:cBhvr>
                                        <p:cTn id="53" dur="500"/>
                                        <p:tgtEl>
                                          <p:spTgt spid="5">
                                            <p:graphicEl>
                                              <a:dgm id="{B4B99365-77C2-4013-97CF-AD0E5395F752}"/>
                                            </p:graphicEl>
                                          </p:spTgt>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
                                            <p:graphicEl>
                                              <a:dgm id="{5B2A2A02-CA56-4F13-9FF1-9FB3BE771F8A}"/>
                                            </p:graphicEl>
                                          </p:spTgt>
                                        </p:tgtEl>
                                        <p:attrNameLst>
                                          <p:attrName>style.visibility</p:attrName>
                                        </p:attrNameLst>
                                      </p:cBhvr>
                                      <p:to>
                                        <p:strVal val="visible"/>
                                      </p:to>
                                    </p:set>
                                    <p:anim calcmode="lin" valueType="num">
                                      <p:cBhvr>
                                        <p:cTn id="56" dur="500" fill="hold"/>
                                        <p:tgtEl>
                                          <p:spTgt spid="5">
                                            <p:graphicEl>
                                              <a:dgm id="{5B2A2A02-CA56-4F13-9FF1-9FB3BE771F8A}"/>
                                            </p:graphicEl>
                                          </p:spTgt>
                                        </p:tgtEl>
                                        <p:attrNameLst>
                                          <p:attrName>ppt_w</p:attrName>
                                        </p:attrNameLst>
                                      </p:cBhvr>
                                      <p:tavLst>
                                        <p:tav tm="0">
                                          <p:val>
                                            <p:fltVal val="0"/>
                                          </p:val>
                                        </p:tav>
                                        <p:tav tm="100000">
                                          <p:val>
                                            <p:strVal val="#ppt_w"/>
                                          </p:val>
                                        </p:tav>
                                      </p:tavLst>
                                    </p:anim>
                                    <p:anim calcmode="lin" valueType="num">
                                      <p:cBhvr>
                                        <p:cTn id="57" dur="500" fill="hold"/>
                                        <p:tgtEl>
                                          <p:spTgt spid="5">
                                            <p:graphicEl>
                                              <a:dgm id="{5B2A2A02-CA56-4F13-9FF1-9FB3BE771F8A}"/>
                                            </p:graphicEl>
                                          </p:spTgt>
                                        </p:tgtEl>
                                        <p:attrNameLst>
                                          <p:attrName>ppt_h</p:attrName>
                                        </p:attrNameLst>
                                      </p:cBhvr>
                                      <p:tavLst>
                                        <p:tav tm="0">
                                          <p:val>
                                            <p:fltVal val="0"/>
                                          </p:val>
                                        </p:tav>
                                        <p:tav tm="100000">
                                          <p:val>
                                            <p:strVal val="#ppt_h"/>
                                          </p:val>
                                        </p:tav>
                                      </p:tavLst>
                                    </p:anim>
                                    <p:animEffect transition="in" filter="fade">
                                      <p:cBhvr>
                                        <p:cTn id="58" dur="500"/>
                                        <p:tgtEl>
                                          <p:spTgt spid="5">
                                            <p:graphicEl>
                                              <a:dgm id="{5B2A2A02-CA56-4F13-9FF1-9FB3BE771F8A}"/>
                                            </p:graphicEl>
                                          </p:spTgt>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5">
                                            <p:graphicEl>
                                              <a:dgm id="{CE7C9588-57F9-4A38-87A4-3EAAFD12C48D}"/>
                                            </p:graphicEl>
                                          </p:spTgt>
                                        </p:tgtEl>
                                        <p:attrNameLst>
                                          <p:attrName>style.visibility</p:attrName>
                                        </p:attrNameLst>
                                      </p:cBhvr>
                                      <p:to>
                                        <p:strVal val="visible"/>
                                      </p:to>
                                    </p:set>
                                    <p:anim calcmode="lin" valueType="num">
                                      <p:cBhvr>
                                        <p:cTn id="61" dur="500" fill="hold"/>
                                        <p:tgtEl>
                                          <p:spTgt spid="5">
                                            <p:graphicEl>
                                              <a:dgm id="{CE7C9588-57F9-4A38-87A4-3EAAFD12C48D}"/>
                                            </p:graphicEl>
                                          </p:spTgt>
                                        </p:tgtEl>
                                        <p:attrNameLst>
                                          <p:attrName>ppt_w</p:attrName>
                                        </p:attrNameLst>
                                      </p:cBhvr>
                                      <p:tavLst>
                                        <p:tav tm="0">
                                          <p:val>
                                            <p:fltVal val="0"/>
                                          </p:val>
                                        </p:tav>
                                        <p:tav tm="100000">
                                          <p:val>
                                            <p:strVal val="#ppt_w"/>
                                          </p:val>
                                        </p:tav>
                                      </p:tavLst>
                                    </p:anim>
                                    <p:anim calcmode="lin" valueType="num">
                                      <p:cBhvr>
                                        <p:cTn id="62" dur="500" fill="hold"/>
                                        <p:tgtEl>
                                          <p:spTgt spid="5">
                                            <p:graphicEl>
                                              <a:dgm id="{CE7C9588-57F9-4A38-87A4-3EAAFD12C48D}"/>
                                            </p:graphicEl>
                                          </p:spTgt>
                                        </p:tgtEl>
                                        <p:attrNameLst>
                                          <p:attrName>ppt_h</p:attrName>
                                        </p:attrNameLst>
                                      </p:cBhvr>
                                      <p:tavLst>
                                        <p:tav tm="0">
                                          <p:val>
                                            <p:fltVal val="0"/>
                                          </p:val>
                                        </p:tav>
                                        <p:tav tm="100000">
                                          <p:val>
                                            <p:strVal val="#ppt_h"/>
                                          </p:val>
                                        </p:tav>
                                      </p:tavLst>
                                    </p:anim>
                                    <p:animEffect transition="in" filter="fade">
                                      <p:cBhvr>
                                        <p:cTn id="63" dur="500"/>
                                        <p:tgtEl>
                                          <p:spTgt spid="5">
                                            <p:graphicEl>
                                              <a:dgm id="{CE7C9588-57F9-4A38-87A4-3EAAFD12C48D}"/>
                                            </p:graphic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
                                            <p:graphicEl>
                                              <a:dgm id="{7A5F2DA4-487C-4861-A200-ABE78A5F120A}"/>
                                            </p:graphicEl>
                                          </p:spTgt>
                                        </p:tgtEl>
                                        <p:attrNameLst>
                                          <p:attrName>style.visibility</p:attrName>
                                        </p:attrNameLst>
                                      </p:cBhvr>
                                      <p:to>
                                        <p:strVal val="visible"/>
                                      </p:to>
                                    </p:set>
                                    <p:anim calcmode="lin" valueType="num">
                                      <p:cBhvr>
                                        <p:cTn id="66" dur="500" fill="hold"/>
                                        <p:tgtEl>
                                          <p:spTgt spid="5">
                                            <p:graphicEl>
                                              <a:dgm id="{7A5F2DA4-487C-4861-A200-ABE78A5F120A}"/>
                                            </p:graphicEl>
                                          </p:spTgt>
                                        </p:tgtEl>
                                        <p:attrNameLst>
                                          <p:attrName>ppt_w</p:attrName>
                                        </p:attrNameLst>
                                      </p:cBhvr>
                                      <p:tavLst>
                                        <p:tav tm="0">
                                          <p:val>
                                            <p:fltVal val="0"/>
                                          </p:val>
                                        </p:tav>
                                        <p:tav tm="100000">
                                          <p:val>
                                            <p:strVal val="#ppt_w"/>
                                          </p:val>
                                        </p:tav>
                                      </p:tavLst>
                                    </p:anim>
                                    <p:anim calcmode="lin" valueType="num">
                                      <p:cBhvr>
                                        <p:cTn id="67" dur="500" fill="hold"/>
                                        <p:tgtEl>
                                          <p:spTgt spid="5">
                                            <p:graphicEl>
                                              <a:dgm id="{7A5F2DA4-487C-4861-A200-ABE78A5F120A}"/>
                                            </p:graphicEl>
                                          </p:spTgt>
                                        </p:tgtEl>
                                        <p:attrNameLst>
                                          <p:attrName>ppt_h</p:attrName>
                                        </p:attrNameLst>
                                      </p:cBhvr>
                                      <p:tavLst>
                                        <p:tav tm="0">
                                          <p:val>
                                            <p:fltVal val="0"/>
                                          </p:val>
                                        </p:tav>
                                        <p:tav tm="100000">
                                          <p:val>
                                            <p:strVal val="#ppt_h"/>
                                          </p:val>
                                        </p:tav>
                                      </p:tavLst>
                                    </p:anim>
                                    <p:animEffect transition="in" filter="fade">
                                      <p:cBhvr>
                                        <p:cTn id="68" dur="500"/>
                                        <p:tgtEl>
                                          <p:spTgt spid="5">
                                            <p:graphicEl>
                                              <a:dgm id="{7A5F2DA4-487C-4861-A200-ABE78A5F120A}"/>
                                            </p:graphicEl>
                                          </p:spTgt>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5">
                                            <p:graphicEl>
                                              <a:dgm id="{52780971-3BDF-4145-97A8-AB614D4FCEF9}"/>
                                            </p:graphicEl>
                                          </p:spTgt>
                                        </p:tgtEl>
                                        <p:attrNameLst>
                                          <p:attrName>style.visibility</p:attrName>
                                        </p:attrNameLst>
                                      </p:cBhvr>
                                      <p:to>
                                        <p:strVal val="visible"/>
                                      </p:to>
                                    </p:set>
                                    <p:anim calcmode="lin" valueType="num">
                                      <p:cBhvr>
                                        <p:cTn id="73" dur="500" fill="hold"/>
                                        <p:tgtEl>
                                          <p:spTgt spid="5">
                                            <p:graphicEl>
                                              <a:dgm id="{52780971-3BDF-4145-97A8-AB614D4FCEF9}"/>
                                            </p:graphicEl>
                                          </p:spTgt>
                                        </p:tgtEl>
                                        <p:attrNameLst>
                                          <p:attrName>ppt_w</p:attrName>
                                        </p:attrNameLst>
                                      </p:cBhvr>
                                      <p:tavLst>
                                        <p:tav tm="0">
                                          <p:val>
                                            <p:fltVal val="0"/>
                                          </p:val>
                                        </p:tav>
                                        <p:tav tm="100000">
                                          <p:val>
                                            <p:strVal val="#ppt_w"/>
                                          </p:val>
                                        </p:tav>
                                      </p:tavLst>
                                    </p:anim>
                                    <p:anim calcmode="lin" valueType="num">
                                      <p:cBhvr>
                                        <p:cTn id="74" dur="500" fill="hold"/>
                                        <p:tgtEl>
                                          <p:spTgt spid="5">
                                            <p:graphicEl>
                                              <a:dgm id="{52780971-3BDF-4145-97A8-AB614D4FCEF9}"/>
                                            </p:graphicEl>
                                          </p:spTgt>
                                        </p:tgtEl>
                                        <p:attrNameLst>
                                          <p:attrName>ppt_h</p:attrName>
                                        </p:attrNameLst>
                                      </p:cBhvr>
                                      <p:tavLst>
                                        <p:tav tm="0">
                                          <p:val>
                                            <p:fltVal val="0"/>
                                          </p:val>
                                        </p:tav>
                                        <p:tav tm="100000">
                                          <p:val>
                                            <p:strVal val="#ppt_h"/>
                                          </p:val>
                                        </p:tav>
                                      </p:tavLst>
                                    </p:anim>
                                    <p:animEffect transition="in" filter="fade">
                                      <p:cBhvr>
                                        <p:cTn id="75" dur="500"/>
                                        <p:tgtEl>
                                          <p:spTgt spid="5">
                                            <p:graphicEl>
                                              <a:dgm id="{52780971-3BDF-4145-97A8-AB614D4FCEF9}"/>
                                            </p:graphicEl>
                                          </p:spTgt>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5">
                                            <p:graphicEl>
                                              <a:dgm id="{D78B524C-9346-4DDB-94E8-5B3A6975CD9A}"/>
                                            </p:graphicEl>
                                          </p:spTgt>
                                        </p:tgtEl>
                                        <p:attrNameLst>
                                          <p:attrName>style.visibility</p:attrName>
                                        </p:attrNameLst>
                                      </p:cBhvr>
                                      <p:to>
                                        <p:strVal val="visible"/>
                                      </p:to>
                                    </p:set>
                                    <p:anim calcmode="lin" valueType="num">
                                      <p:cBhvr>
                                        <p:cTn id="78" dur="500" fill="hold"/>
                                        <p:tgtEl>
                                          <p:spTgt spid="5">
                                            <p:graphicEl>
                                              <a:dgm id="{D78B524C-9346-4DDB-94E8-5B3A6975CD9A}"/>
                                            </p:graphicEl>
                                          </p:spTgt>
                                        </p:tgtEl>
                                        <p:attrNameLst>
                                          <p:attrName>ppt_w</p:attrName>
                                        </p:attrNameLst>
                                      </p:cBhvr>
                                      <p:tavLst>
                                        <p:tav tm="0">
                                          <p:val>
                                            <p:fltVal val="0"/>
                                          </p:val>
                                        </p:tav>
                                        <p:tav tm="100000">
                                          <p:val>
                                            <p:strVal val="#ppt_w"/>
                                          </p:val>
                                        </p:tav>
                                      </p:tavLst>
                                    </p:anim>
                                    <p:anim calcmode="lin" valueType="num">
                                      <p:cBhvr>
                                        <p:cTn id="79" dur="500" fill="hold"/>
                                        <p:tgtEl>
                                          <p:spTgt spid="5">
                                            <p:graphicEl>
                                              <a:dgm id="{D78B524C-9346-4DDB-94E8-5B3A6975CD9A}"/>
                                            </p:graphicEl>
                                          </p:spTgt>
                                        </p:tgtEl>
                                        <p:attrNameLst>
                                          <p:attrName>ppt_h</p:attrName>
                                        </p:attrNameLst>
                                      </p:cBhvr>
                                      <p:tavLst>
                                        <p:tav tm="0">
                                          <p:val>
                                            <p:fltVal val="0"/>
                                          </p:val>
                                        </p:tav>
                                        <p:tav tm="100000">
                                          <p:val>
                                            <p:strVal val="#ppt_h"/>
                                          </p:val>
                                        </p:tav>
                                      </p:tavLst>
                                    </p:anim>
                                    <p:animEffect transition="in" filter="fade">
                                      <p:cBhvr>
                                        <p:cTn id="80" dur="500"/>
                                        <p:tgtEl>
                                          <p:spTgt spid="5">
                                            <p:graphicEl>
                                              <a:dgm id="{D78B524C-9346-4DDB-94E8-5B3A6975CD9A}"/>
                                            </p:graphicEl>
                                          </p:spTgt>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
                                            <p:graphicEl>
                                              <a:dgm id="{3D468AB6-CDBF-4D2C-B53F-DB500FC2E1EF}"/>
                                            </p:graphicEl>
                                          </p:spTgt>
                                        </p:tgtEl>
                                        <p:attrNameLst>
                                          <p:attrName>style.visibility</p:attrName>
                                        </p:attrNameLst>
                                      </p:cBhvr>
                                      <p:to>
                                        <p:strVal val="visible"/>
                                      </p:to>
                                    </p:set>
                                    <p:anim calcmode="lin" valueType="num">
                                      <p:cBhvr>
                                        <p:cTn id="83" dur="500" fill="hold"/>
                                        <p:tgtEl>
                                          <p:spTgt spid="5">
                                            <p:graphicEl>
                                              <a:dgm id="{3D468AB6-CDBF-4D2C-B53F-DB500FC2E1EF}"/>
                                            </p:graphicEl>
                                          </p:spTgt>
                                        </p:tgtEl>
                                        <p:attrNameLst>
                                          <p:attrName>ppt_w</p:attrName>
                                        </p:attrNameLst>
                                      </p:cBhvr>
                                      <p:tavLst>
                                        <p:tav tm="0">
                                          <p:val>
                                            <p:fltVal val="0"/>
                                          </p:val>
                                        </p:tav>
                                        <p:tav tm="100000">
                                          <p:val>
                                            <p:strVal val="#ppt_w"/>
                                          </p:val>
                                        </p:tav>
                                      </p:tavLst>
                                    </p:anim>
                                    <p:anim calcmode="lin" valueType="num">
                                      <p:cBhvr>
                                        <p:cTn id="84" dur="500" fill="hold"/>
                                        <p:tgtEl>
                                          <p:spTgt spid="5">
                                            <p:graphicEl>
                                              <a:dgm id="{3D468AB6-CDBF-4D2C-B53F-DB500FC2E1EF}"/>
                                            </p:graphicEl>
                                          </p:spTgt>
                                        </p:tgtEl>
                                        <p:attrNameLst>
                                          <p:attrName>ppt_h</p:attrName>
                                        </p:attrNameLst>
                                      </p:cBhvr>
                                      <p:tavLst>
                                        <p:tav tm="0">
                                          <p:val>
                                            <p:fltVal val="0"/>
                                          </p:val>
                                        </p:tav>
                                        <p:tav tm="100000">
                                          <p:val>
                                            <p:strVal val="#ppt_h"/>
                                          </p:val>
                                        </p:tav>
                                      </p:tavLst>
                                    </p:anim>
                                    <p:animEffect transition="in" filter="fade">
                                      <p:cBhvr>
                                        <p:cTn id="85" dur="500"/>
                                        <p:tgtEl>
                                          <p:spTgt spid="5">
                                            <p:graphicEl>
                                              <a:dgm id="{3D468AB6-CDBF-4D2C-B53F-DB500FC2E1EF}"/>
                                            </p:graphicEl>
                                          </p:spTgt>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5">
                                            <p:graphicEl>
                                              <a:dgm id="{2D42A474-6AD0-4F83-A9AC-C56171F47E01}"/>
                                            </p:graphicEl>
                                          </p:spTgt>
                                        </p:tgtEl>
                                        <p:attrNameLst>
                                          <p:attrName>style.visibility</p:attrName>
                                        </p:attrNameLst>
                                      </p:cBhvr>
                                      <p:to>
                                        <p:strVal val="visible"/>
                                      </p:to>
                                    </p:set>
                                    <p:anim calcmode="lin" valueType="num">
                                      <p:cBhvr>
                                        <p:cTn id="88" dur="500" fill="hold"/>
                                        <p:tgtEl>
                                          <p:spTgt spid="5">
                                            <p:graphicEl>
                                              <a:dgm id="{2D42A474-6AD0-4F83-A9AC-C56171F47E01}"/>
                                            </p:graphicEl>
                                          </p:spTgt>
                                        </p:tgtEl>
                                        <p:attrNameLst>
                                          <p:attrName>ppt_w</p:attrName>
                                        </p:attrNameLst>
                                      </p:cBhvr>
                                      <p:tavLst>
                                        <p:tav tm="0">
                                          <p:val>
                                            <p:fltVal val="0"/>
                                          </p:val>
                                        </p:tav>
                                        <p:tav tm="100000">
                                          <p:val>
                                            <p:strVal val="#ppt_w"/>
                                          </p:val>
                                        </p:tav>
                                      </p:tavLst>
                                    </p:anim>
                                    <p:anim calcmode="lin" valueType="num">
                                      <p:cBhvr>
                                        <p:cTn id="89" dur="500" fill="hold"/>
                                        <p:tgtEl>
                                          <p:spTgt spid="5">
                                            <p:graphicEl>
                                              <a:dgm id="{2D42A474-6AD0-4F83-A9AC-C56171F47E01}"/>
                                            </p:graphicEl>
                                          </p:spTgt>
                                        </p:tgtEl>
                                        <p:attrNameLst>
                                          <p:attrName>ppt_h</p:attrName>
                                        </p:attrNameLst>
                                      </p:cBhvr>
                                      <p:tavLst>
                                        <p:tav tm="0">
                                          <p:val>
                                            <p:fltVal val="0"/>
                                          </p:val>
                                        </p:tav>
                                        <p:tav tm="100000">
                                          <p:val>
                                            <p:strVal val="#ppt_h"/>
                                          </p:val>
                                        </p:tav>
                                      </p:tavLst>
                                    </p:anim>
                                    <p:animEffect transition="in" filter="fade">
                                      <p:cBhvr>
                                        <p:cTn id="90" dur="500"/>
                                        <p:tgtEl>
                                          <p:spTgt spid="5">
                                            <p:graphicEl>
                                              <a:dgm id="{2D42A474-6AD0-4F83-A9AC-C56171F47E0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5"/>
          <p:cNvSpPr>
            <a:spLocks noGrp="1"/>
          </p:cNvSpPr>
          <p:nvPr>
            <p:ph type="body" idx="1"/>
          </p:nvPr>
        </p:nvSpPr>
        <p:spPr>
          <a:xfrm>
            <a:off x="2971800" y="5867400"/>
            <a:ext cx="6096000" cy="457200"/>
          </a:xfrm>
          <a:prstGeom prst="rect">
            <a:avLst/>
          </a:prstGeom>
        </p:spPr>
        <p:txBody>
          <a:bodyPr/>
          <a:lstStyle/>
          <a:p>
            <a:r>
              <a:rPr lang="en-US" sz="2000" dirty="0">
                <a:solidFill>
                  <a:schemeClr val="tx1"/>
                </a:solidFill>
              </a:rPr>
              <a:t>From the Library of Congress, teacher resources.</a:t>
            </a:r>
          </a:p>
        </p:txBody>
      </p:sp>
      <p:sp>
        <p:nvSpPr>
          <p:cNvPr id="3" name="Title 2"/>
          <p:cNvSpPr>
            <a:spLocks noGrp="1"/>
          </p:cNvSpPr>
          <p:nvPr>
            <p:ph type="title"/>
          </p:nvPr>
        </p:nvSpPr>
        <p:spPr/>
        <p:txBody>
          <a:bodyPr/>
          <a:lstStyle/>
          <a:p>
            <a:r>
              <a:rPr lang="en-US" dirty="0"/>
              <a:t>Why Use Primary Sources?</a:t>
            </a:r>
          </a:p>
        </p:txBody>
      </p:sp>
      <p:sp>
        <p:nvSpPr>
          <p:cNvPr id="4" name="Content Placeholder 3"/>
          <p:cNvSpPr>
            <a:spLocks noGrp="1"/>
          </p:cNvSpPr>
          <p:nvPr>
            <p:ph sz="half" idx="2"/>
          </p:nvPr>
        </p:nvSpPr>
        <p:spPr>
          <a:xfrm>
            <a:off x="2362200" y="1261269"/>
            <a:ext cx="3657600" cy="4606131"/>
          </a:xfrm>
        </p:spPr>
        <p:txBody>
          <a:bodyPr>
            <a:normAutofit fontScale="47500" lnSpcReduction="20000"/>
          </a:bodyPr>
          <a:lstStyle/>
          <a:p>
            <a:r>
              <a:rPr lang="en-US" sz="4200" dirty="0"/>
              <a:t>Primary sources provide a window into the past—unfiltered access to the record of artistic, social, scientific, and political thought and achievement during the specific period under study, produced by people who lived during that period.</a:t>
            </a:r>
          </a:p>
          <a:p>
            <a:endParaRPr lang="en-US" sz="4200" dirty="0"/>
          </a:p>
          <a:p>
            <a:r>
              <a:rPr lang="en-US" sz="4200" dirty="0"/>
              <a:t>Bringing young people into close contact with these unique, often profound documents gives them a genuine sense of what it was like to be alive during the time. Personal documents, effects, and objects can bring a long-past era to life.</a:t>
            </a:r>
          </a:p>
          <a:p>
            <a:endParaRPr lang="en-US" dirty="0"/>
          </a:p>
        </p:txBody>
      </p:sp>
      <p:sp>
        <p:nvSpPr>
          <p:cNvPr id="6" name="Content Placeholder 5"/>
          <p:cNvSpPr>
            <a:spLocks noGrp="1"/>
          </p:cNvSpPr>
          <p:nvPr>
            <p:ph sz="quarter" idx="4"/>
          </p:nvPr>
        </p:nvSpPr>
        <p:spPr>
          <a:xfrm>
            <a:off x="6096000" y="1295400"/>
            <a:ext cx="2743200" cy="3951288"/>
          </a:xfrm>
        </p:spPr>
        <p:txBody>
          <a:bodyPr>
            <a:normAutofit fontScale="47500" lnSpcReduction="20000"/>
          </a:bodyPr>
          <a:lstStyle/>
          <a:p>
            <a:pPr marL="342900" indent="-342900"/>
            <a:r>
              <a:rPr lang="en-US" sz="4500" dirty="0"/>
              <a:t>Three major outcomes of working with primary sources:</a:t>
            </a:r>
          </a:p>
          <a:p>
            <a:pPr marL="800100" lvl="1" indent="-342900">
              <a:buFont typeface="+mj-lt"/>
              <a:buAutoNum type="arabicPeriod"/>
            </a:pPr>
            <a:r>
              <a:rPr lang="en-US" sz="4500" dirty="0"/>
              <a:t>Engage Students</a:t>
            </a:r>
          </a:p>
          <a:p>
            <a:pPr marL="800100" lvl="1" indent="-342900">
              <a:buFont typeface="+mj-lt"/>
              <a:buAutoNum type="arabicPeriod"/>
            </a:pPr>
            <a:r>
              <a:rPr lang="en-US" sz="4500" dirty="0"/>
              <a:t>Develop Critical Thinking Skills</a:t>
            </a:r>
          </a:p>
          <a:p>
            <a:pPr marL="800100" lvl="1" indent="-342900">
              <a:buFont typeface="+mj-lt"/>
              <a:buAutoNum type="arabicPeriod"/>
            </a:pPr>
            <a:r>
              <a:rPr lang="en-US" sz="4500" dirty="0"/>
              <a:t>Construct Knowledge</a:t>
            </a:r>
          </a:p>
          <a:p>
            <a:endParaRPr lang="en-US" dirty="0"/>
          </a:p>
        </p:txBody>
      </p:sp>
      <p:sp>
        <p:nvSpPr>
          <p:cNvPr id="5" name="Footer Placeholder 4">
            <a:extLst>
              <a:ext uri="{FF2B5EF4-FFF2-40B4-BE49-F238E27FC236}">
                <a16:creationId xmlns:a16="http://schemas.microsoft.com/office/drawing/2014/main" id="{8CD726F1-9856-A93E-EBF0-EEF172954B1E}"/>
              </a:ext>
            </a:extLst>
          </p:cNvPr>
          <p:cNvSpPr>
            <a:spLocks noGrp="1"/>
          </p:cNvSpPr>
          <p:nvPr>
            <p:ph type="ftr" sz="quarter" idx="11"/>
          </p:nvPr>
        </p:nvSpPr>
        <p:spPr/>
        <p:txBody>
          <a:bodyPr/>
          <a:lstStyle/>
          <a:p>
            <a:r>
              <a:rPr lang="en-US"/>
              <a:t>© New Jersey Italain Commission </a:t>
            </a:r>
          </a:p>
        </p:txBody>
      </p:sp>
    </p:spTree>
    <p:extLst>
      <p:ext uri="{BB962C8B-B14F-4D97-AF65-F5344CB8AC3E}">
        <p14:creationId xmlns:p14="http://schemas.microsoft.com/office/powerpoint/2010/main" val="77574089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52400"/>
            <a:ext cx="7010400" cy="944562"/>
          </a:xfrm>
        </p:spPr>
        <p:txBody>
          <a:bodyPr>
            <a:normAutofit fontScale="90000"/>
          </a:bodyPr>
          <a:lstStyle/>
          <a:p>
            <a:pPr algn="ctr"/>
            <a:r>
              <a:rPr lang="en-US" dirty="0"/>
              <a:t>Getting on the Paper</a:t>
            </a:r>
            <a:br>
              <a:rPr lang="en-US" dirty="0"/>
            </a:br>
            <a:r>
              <a:rPr lang="en-US" sz="2000" dirty="0"/>
              <a:t>Have students answer these questions.</a:t>
            </a:r>
            <a:br>
              <a:rPr lang="en-US" sz="2000" dirty="0"/>
            </a:br>
            <a:r>
              <a:rPr lang="en-US" sz="2000" dirty="0"/>
              <a:t>Give the edited versions of the letters. </a:t>
            </a:r>
          </a:p>
        </p:txBody>
      </p:sp>
      <p:sp>
        <p:nvSpPr>
          <p:cNvPr id="3" name="Content Placeholder 3"/>
          <p:cNvSpPr>
            <a:spLocks noGrp="1"/>
          </p:cNvSpPr>
          <p:nvPr>
            <p:ph idx="1"/>
          </p:nvPr>
        </p:nvSpPr>
        <p:spPr>
          <a:xfrm>
            <a:off x="2590800" y="1447800"/>
            <a:ext cx="6553200" cy="5334000"/>
          </a:xfrm>
        </p:spPr>
        <p:txBody>
          <a:bodyPr>
            <a:normAutofit fontScale="92500" lnSpcReduction="10000"/>
          </a:bodyPr>
          <a:lstStyle/>
          <a:p>
            <a:pPr marL="457200" indent="-457200">
              <a:buAutoNum type="arabicPeriod"/>
            </a:pPr>
            <a:r>
              <a:rPr lang="en-US" sz="2000" b="1" u="sng" dirty="0"/>
              <a:t>Who is the Author?</a:t>
            </a:r>
          </a:p>
          <a:p>
            <a:pPr lvl="1"/>
            <a:r>
              <a:rPr lang="en-US" sz="1200" i="1" dirty="0"/>
              <a:t>	</a:t>
            </a:r>
            <a:r>
              <a:rPr lang="en-US" sz="2000" i="1" dirty="0">
                <a:solidFill>
                  <a:schemeClr val="accent2">
                    <a:lumMod val="75000"/>
                  </a:schemeClr>
                </a:solidFill>
              </a:rPr>
              <a:t>President Giorgia Meloni </a:t>
            </a:r>
          </a:p>
          <a:p>
            <a:pPr lvl="1"/>
            <a:r>
              <a:rPr lang="en-US" sz="1400" dirty="0"/>
              <a:t>	</a:t>
            </a:r>
            <a:r>
              <a:rPr lang="en-US" sz="2000" dirty="0"/>
              <a:t>a. Can the author give us insight into the 	  	    document?</a:t>
            </a:r>
          </a:p>
          <a:p>
            <a:pPr marL="457200" indent="-457200">
              <a:buAutoNum type="arabicPeriod"/>
            </a:pPr>
            <a:r>
              <a:rPr lang="en-US" sz="2000" b="1" u="sng" dirty="0"/>
              <a:t>When was the document written?</a:t>
            </a:r>
          </a:p>
          <a:p>
            <a:r>
              <a:rPr lang="en-US" sz="1600" b="1" i="1" dirty="0"/>
              <a:t>	</a:t>
            </a:r>
            <a:r>
              <a:rPr lang="en-US" sz="2000" i="1" dirty="0">
                <a:solidFill>
                  <a:schemeClr val="accent2">
                    <a:lumMod val="75000"/>
                  </a:schemeClr>
                </a:solidFill>
              </a:rPr>
              <a:t>Monday, 23 September 2024   	</a:t>
            </a:r>
          </a:p>
          <a:p>
            <a:r>
              <a:rPr lang="en-US" sz="2000" b="1" dirty="0"/>
              <a:t>	</a:t>
            </a:r>
            <a:r>
              <a:rPr lang="en-US" sz="2000" dirty="0"/>
              <a:t>a. Where does this source fit into the scope of 	     history? </a:t>
            </a:r>
          </a:p>
          <a:p>
            <a:pPr>
              <a:tabLst>
                <a:tab pos="458788" algn="l"/>
              </a:tabLst>
            </a:pPr>
            <a:r>
              <a:rPr lang="en-US" sz="2000" b="1" dirty="0"/>
              <a:t>3. 	</a:t>
            </a:r>
            <a:r>
              <a:rPr lang="en-US" sz="2000" b="1" u="sng" dirty="0"/>
              <a:t>What is the big picture in which this document fits?</a:t>
            </a:r>
          </a:p>
          <a:p>
            <a:pPr marL="457200" lvl="1"/>
            <a:r>
              <a:rPr lang="en-US" sz="2000" dirty="0"/>
              <a:t>	a. Is the source part a sequence or series?</a:t>
            </a:r>
          </a:p>
          <a:p>
            <a:pPr marL="457200" lvl="1"/>
            <a:r>
              <a:rPr lang="en-US" sz="2000" i="1" dirty="0">
                <a:solidFill>
                  <a:schemeClr val="accent2">
                    <a:lumMod val="75000"/>
                  </a:schemeClr>
                </a:solidFill>
              </a:rPr>
              <a:t>Italy advocates for innovative cooperation between states, exemplified by the Mattei Plan for Africa, </a:t>
            </a:r>
          </a:p>
          <a:p>
            <a:pPr marL="914400" lvl="1" indent="-457200">
              <a:tabLst>
                <a:tab pos="969963" algn="l"/>
                <a:tab pos="1201738" algn="l"/>
              </a:tabLst>
            </a:pPr>
            <a:r>
              <a:rPr lang="en-US" sz="2000" dirty="0"/>
              <a:t>	b. Are there other sources that precede or come   </a:t>
            </a:r>
          </a:p>
          <a:p>
            <a:pPr marL="914400" lvl="1" indent="-457200">
              <a:tabLst>
                <a:tab pos="969963" algn="l"/>
                <a:tab pos="1201738" algn="l"/>
              </a:tabLst>
            </a:pPr>
            <a:r>
              <a:rPr lang="en-US" sz="2000" dirty="0"/>
              <a:t>			afterward?</a:t>
            </a:r>
          </a:p>
          <a:p>
            <a:pPr marL="914400" lvl="1" indent="-457200">
              <a:tabLst>
                <a:tab pos="969963" algn="l"/>
                <a:tab pos="1201738" algn="l"/>
              </a:tabLst>
            </a:pPr>
            <a:r>
              <a:rPr lang="en-US" sz="2000" i="1" dirty="0">
                <a:solidFill>
                  <a:schemeClr val="accent2">
                    <a:lumMod val="75000"/>
                  </a:schemeClr>
                </a:solidFill>
              </a:rPr>
              <a:t>See Meloni’s 2023 UN speech, the Mattei Plan for Africa,</a:t>
            </a:r>
          </a:p>
          <a:p>
            <a:pPr marL="914400" lvl="1" indent="-457200">
              <a:tabLst>
                <a:tab pos="969963" algn="l"/>
                <a:tab pos="1201738" algn="l"/>
              </a:tabLst>
            </a:pPr>
            <a:r>
              <a:rPr lang="en-US" sz="2000" i="1" dirty="0">
                <a:solidFill>
                  <a:schemeClr val="accent2">
                    <a:lumMod val="75000"/>
                  </a:schemeClr>
                </a:solidFill>
              </a:rPr>
              <a:t>etc.</a:t>
            </a:r>
          </a:p>
          <a:p>
            <a:pPr marL="457200" lvl="1"/>
            <a:r>
              <a:rPr lang="en-US" sz="2000" i="1" dirty="0"/>
              <a:t>	</a:t>
            </a:r>
          </a:p>
        </p:txBody>
      </p:sp>
      <p:sp>
        <p:nvSpPr>
          <p:cNvPr id="6" name="Footer Placeholder 5">
            <a:extLst>
              <a:ext uri="{FF2B5EF4-FFF2-40B4-BE49-F238E27FC236}">
                <a16:creationId xmlns:a16="http://schemas.microsoft.com/office/drawing/2014/main" id="{165657D9-AB04-B133-C0DA-F779CF4FC5EB}"/>
              </a:ext>
            </a:extLst>
          </p:cNvPr>
          <p:cNvSpPr>
            <a:spLocks noGrp="1"/>
          </p:cNvSpPr>
          <p:nvPr>
            <p:ph type="ftr" sz="quarter" idx="11"/>
          </p:nvPr>
        </p:nvSpPr>
        <p:spPr>
          <a:xfrm>
            <a:off x="-152400" y="6393656"/>
            <a:ext cx="1981200" cy="365125"/>
          </a:xfrm>
        </p:spPr>
        <p:txBody>
          <a:bodyPr/>
          <a:lstStyle/>
          <a:p>
            <a:r>
              <a:rPr lang="en-US">
                <a:solidFill>
                  <a:schemeClr val="bg1"/>
                </a:solidFill>
              </a:rPr>
              <a:t>© New Jersey Italain Commission </a:t>
            </a:r>
            <a:endParaRPr lang="en-US" dirty="0">
              <a:solidFill>
                <a:schemeClr val="bg1"/>
              </a:solidFill>
            </a:endParaRPr>
          </a:p>
        </p:txBody>
      </p:sp>
      <p:cxnSp>
        <p:nvCxnSpPr>
          <p:cNvPr id="5" name="Straight Arrow Connector 4"/>
          <p:cNvCxnSpPr>
            <a:cxnSpLocks/>
          </p:cNvCxnSpPr>
          <p:nvPr/>
        </p:nvCxnSpPr>
        <p:spPr>
          <a:xfrm flipH="1">
            <a:off x="1524000" y="2769790"/>
            <a:ext cx="1104900" cy="278210"/>
          </a:xfrm>
          <a:prstGeom prst="straightConnector1">
            <a:avLst/>
          </a:prstGeom>
          <a:ln>
            <a:solidFill>
              <a:schemeClr val="accent3"/>
            </a:solidFill>
            <a:tailEnd type="arrow"/>
          </a:ln>
        </p:spPr>
        <p:style>
          <a:lnRef idx="3">
            <a:schemeClr val="dk1"/>
          </a:lnRef>
          <a:fillRef idx="0">
            <a:schemeClr val="dk1"/>
          </a:fillRef>
          <a:effectRef idx="2">
            <a:schemeClr val="dk1"/>
          </a:effectRef>
          <a:fontRef idx="minor">
            <a:schemeClr val="tx1"/>
          </a:fontRef>
        </p:style>
      </p:cxnSp>
      <p:cxnSp>
        <p:nvCxnSpPr>
          <p:cNvPr id="4" name="Straight Arrow Connector 3">
            <a:extLst>
              <a:ext uri="{FF2B5EF4-FFF2-40B4-BE49-F238E27FC236}">
                <a16:creationId xmlns:a16="http://schemas.microsoft.com/office/drawing/2014/main" id="{9B79A86F-28ED-CA6C-3EA0-DD7283D20AAC}"/>
              </a:ext>
            </a:extLst>
          </p:cNvPr>
          <p:cNvCxnSpPr>
            <a:cxnSpLocks/>
          </p:cNvCxnSpPr>
          <p:nvPr/>
        </p:nvCxnSpPr>
        <p:spPr>
          <a:xfrm flipH="1">
            <a:off x="1447800" y="1828800"/>
            <a:ext cx="1181100" cy="1066800"/>
          </a:xfrm>
          <a:prstGeom prst="straightConnector1">
            <a:avLst/>
          </a:prstGeom>
          <a:ln>
            <a:solidFill>
              <a:schemeClr val="accent3"/>
            </a:solidFill>
            <a:tailEnd type="arrow"/>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639E3451-2E6A-6D18-DE5E-396E27037738}"/>
              </a:ext>
            </a:extLst>
          </p:cNvPr>
          <p:cNvCxnSpPr>
            <a:cxnSpLocks/>
          </p:cNvCxnSpPr>
          <p:nvPr/>
        </p:nvCxnSpPr>
        <p:spPr>
          <a:xfrm flipH="1" flipV="1">
            <a:off x="1611469" y="3276600"/>
            <a:ext cx="1017431" cy="762000"/>
          </a:xfrm>
          <a:prstGeom prst="straightConnector1">
            <a:avLst/>
          </a:prstGeom>
          <a:ln>
            <a:solidFill>
              <a:schemeClr val="accent3"/>
            </a:solidFill>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00862906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theme/theme1.xml><?xml version="1.0" encoding="utf-8"?>
<a:theme xmlns:a="http://schemas.openxmlformats.org/drawingml/2006/main" name="1_Presentermedia.com - split arrows - static">
  <a:themeElements>
    <a:clrScheme name="target">
      <a:dk1>
        <a:sysClr val="windowText" lastClr="000000"/>
      </a:dk1>
      <a:lt1>
        <a:sysClr val="window" lastClr="FFFFFF"/>
      </a:lt1>
      <a:dk2>
        <a:srgbClr val="242852"/>
      </a:dk2>
      <a:lt2>
        <a:srgbClr val="ACCBF9"/>
      </a:lt2>
      <a:accent1>
        <a:srgbClr val="629DD1"/>
      </a:accent1>
      <a:accent2>
        <a:srgbClr val="297FD5"/>
      </a:accent2>
      <a:accent3>
        <a:srgbClr val="FF0000"/>
      </a:accent3>
      <a:accent4>
        <a:srgbClr val="4A66AC"/>
      </a:accent4>
      <a:accent5>
        <a:srgbClr val="5AA2AE"/>
      </a:accent5>
      <a:accent6>
        <a:srgbClr val="9D90A0"/>
      </a:accent6>
      <a:hlink>
        <a:srgbClr val="9454C3"/>
      </a:hlink>
      <a:folHlink>
        <a:srgbClr val="3EBBF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14113</TotalTime>
  <Words>1368</Words>
  <Application>Microsoft Office PowerPoint</Application>
  <PresentationFormat>On-screen Show (4:3)</PresentationFormat>
  <Paragraphs>154</Paragraphs>
  <Slides>19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Amasis MT Pro Black</vt:lpstr>
      <vt:lpstr>Aptos Serif</vt:lpstr>
      <vt:lpstr>Arial</vt:lpstr>
      <vt:lpstr>Bahnschrift Light Condensed</vt:lpstr>
      <vt:lpstr>Calibri</vt:lpstr>
      <vt:lpstr>Franklin Gothic Book</vt:lpstr>
      <vt:lpstr>Franklin Gothic Medium</vt:lpstr>
      <vt:lpstr>Posterama</vt:lpstr>
      <vt:lpstr>1_Presentermedia.com - split arrows - static</vt:lpstr>
      <vt:lpstr>PowerPoint Presentation</vt:lpstr>
      <vt:lpstr>  Hitting the Target</vt:lpstr>
      <vt:lpstr>Give Students President Meloni’s 2024 UN General Assembly Speech  </vt:lpstr>
      <vt:lpstr>PowerPoint Presentation</vt:lpstr>
      <vt:lpstr>How do you they Hit the Target?</vt:lpstr>
      <vt:lpstr>Start by getting “on the paper.”  </vt:lpstr>
      <vt:lpstr>PowerPoint Presentation</vt:lpstr>
      <vt:lpstr>Why Use Primary Sources?</vt:lpstr>
      <vt:lpstr>Getting on the Paper Have students answer these questions. Give the edited versions of the letters. </vt:lpstr>
      <vt:lpstr>Adjusting the Sights</vt:lpstr>
      <vt:lpstr>Zeroing In</vt:lpstr>
      <vt:lpstr>Hit the Target!</vt:lpstr>
      <vt:lpstr>Conclusion</vt:lpstr>
      <vt:lpstr>Top Shot</vt:lpstr>
      <vt:lpstr>The Process</vt:lpstr>
      <vt:lpstr>Step 1: Hitting the Bulls Eye Have students answer the questions in class. </vt:lpstr>
      <vt:lpstr>Step 2: Contextualization</vt:lpstr>
      <vt:lpstr>Step 3: Evaluation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Bullseye - Hitting the Target of Document Analysis</dc:title>
  <dc:creator>CICERO Systems</dc:creator>
  <cp:lastModifiedBy>Dr. Kevin T Brady</cp:lastModifiedBy>
  <cp:revision>156</cp:revision>
  <dcterms:created xsi:type="dcterms:W3CDTF">2010-04-14T14:22:36Z</dcterms:created>
  <dcterms:modified xsi:type="dcterms:W3CDTF">2025-06-23T21:13:26Z</dcterms:modified>
</cp:coreProperties>
</file>