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17" r:id="rId4"/>
  </p:sldMasterIdLst>
  <p:notesMasterIdLst>
    <p:notesMasterId r:id="rId32"/>
  </p:notesMasterIdLst>
  <p:handoutMasterIdLst>
    <p:handoutMasterId r:id="rId33"/>
  </p:handoutMasterIdLst>
  <p:sldIdLst>
    <p:sldId id="1868" r:id="rId5"/>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1879" r:id="rId21"/>
    <p:sldId id="271" r:id="rId22"/>
    <p:sldId id="272" r:id="rId23"/>
    <p:sldId id="273" r:id="rId24"/>
    <p:sldId id="274" r:id="rId25"/>
    <p:sldId id="1866" r:id="rId26"/>
    <p:sldId id="276" r:id="rId27"/>
    <p:sldId id="277" r:id="rId28"/>
    <p:sldId id="1877" r:id="rId29"/>
    <p:sldId id="1878" r:id="rId30"/>
    <p:sldId id="1867" r:id="rId31"/>
  </p:sldIdLst>
  <p:sldSz cx="12192000" cy="6858000"/>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Set 1" id="{1CA46CF7-019E-4A07-AEE4-E178E9B912FC}">
          <p14:sldIdLst>
            <p14:sldId id="1868"/>
            <p14:sldId id="256"/>
            <p14:sldId id="257"/>
            <p14:sldId id="258"/>
            <p14:sldId id="259"/>
            <p14:sldId id="260"/>
            <p14:sldId id="261"/>
            <p14:sldId id="262"/>
            <p14:sldId id="263"/>
            <p14:sldId id="264"/>
            <p14:sldId id="265"/>
            <p14:sldId id="266"/>
            <p14:sldId id="267"/>
            <p14:sldId id="268"/>
            <p14:sldId id="269"/>
            <p14:sldId id="270"/>
            <p14:sldId id="1879"/>
            <p14:sldId id="271"/>
            <p14:sldId id="272"/>
            <p14:sldId id="273"/>
            <p14:sldId id="274"/>
            <p14:sldId id="1866"/>
            <p14:sldId id="276"/>
            <p14:sldId id="277"/>
            <p14:sldId id="1877"/>
            <p14:sldId id="1878"/>
            <p14:sldId id="1867"/>
          </p14:sldIdLst>
        </p14:section>
      </p14:sectionLst>
    </p:ext>
    <p:ext uri="{EFAFB233-063F-42B5-8137-9DF3F51BA10A}">
      <p15:sldGuideLst xmlns:p15="http://schemas.microsoft.com/office/powerpoint/2012/main">
        <p15:guide id="1" orient="horz" pos="2184" userDrawn="1">
          <p15:clr>
            <a:srgbClr val="A4A3A4"/>
          </p15:clr>
        </p15:guide>
        <p15:guide id="2" pos="552" userDrawn="1">
          <p15:clr>
            <a:srgbClr val="A4A3A4"/>
          </p15:clr>
        </p15:guide>
        <p15:guide id="3" pos="7200" userDrawn="1">
          <p15:clr>
            <a:srgbClr val="A4A3A4"/>
          </p15:clr>
        </p15:guide>
        <p15:guide id="4" pos="436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297C2A"/>
    <a:srgbClr val="F69000"/>
    <a:srgbClr val="FF2625"/>
    <a:srgbClr val="007788"/>
    <a:srgbClr val="FE4387"/>
    <a:srgbClr val="01C2D1"/>
    <a:srgbClr val="D6D734"/>
    <a:srgbClr val="005C68"/>
    <a:srgbClr val="3B2E5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9" autoAdjust="0"/>
    <p:restoredTop sz="67076" autoAdjust="0"/>
  </p:normalViewPr>
  <p:slideViewPr>
    <p:cSldViewPr snapToGrid="0">
      <p:cViewPr varScale="1">
        <p:scale>
          <a:sx n="41" d="100"/>
          <a:sy n="41" d="100"/>
        </p:scale>
        <p:origin x="1538" y="250"/>
      </p:cViewPr>
      <p:guideLst>
        <p:guide orient="horz" pos="2184"/>
        <p:guide pos="552"/>
        <p:guide pos="7200"/>
        <p:guide pos="4368"/>
      </p:guideLst>
    </p:cSldViewPr>
  </p:slideViewPr>
  <p:outlineViewPr>
    <p:cViewPr>
      <p:scale>
        <a:sx n="33" d="100"/>
        <a:sy n="33" d="100"/>
      </p:scale>
      <p:origin x="0" y="-2448"/>
    </p:cViewPr>
  </p:outlineViewPr>
  <p:notesTextViewPr>
    <p:cViewPr>
      <p:scale>
        <a:sx n="1" d="1"/>
        <a:sy n="1" d="1"/>
      </p:scale>
      <p:origin x="0" y="0"/>
    </p:cViewPr>
  </p:notesTextViewPr>
  <p:sorterViewPr>
    <p:cViewPr>
      <p:scale>
        <a:sx n="60" d="100"/>
        <a:sy n="60" d="100"/>
      </p:scale>
      <p:origin x="0" y="0"/>
    </p:cViewPr>
  </p:sorterViewPr>
  <p:notesViewPr>
    <p:cSldViewPr snapToGrid="0">
      <p:cViewPr varScale="1">
        <p:scale>
          <a:sx n="48" d="100"/>
          <a:sy n="48" d="100"/>
        </p:scale>
        <p:origin x="2684" y="3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0E63EFB-A45E-45D2-917C-2262C9B2BC0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77B3576-EAA7-4886-8787-F094B8D8EE25}"/>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8E40A2C-D4F8-447C-8646-65B623846323}" type="datetimeFigureOut">
              <a:rPr lang="en-US" smtClean="0"/>
              <a:t>7/21/2025</a:t>
            </a:fld>
            <a:endParaRPr lang="en-US" dirty="0"/>
          </a:p>
        </p:txBody>
      </p:sp>
      <p:sp>
        <p:nvSpPr>
          <p:cNvPr id="4" name="Footer Placeholder 3">
            <a:extLst>
              <a:ext uri="{FF2B5EF4-FFF2-40B4-BE49-F238E27FC236}">
                <a16:creationId xmlns:a16="http://schemas.microsoft.com/office/drawing/2014/main" id="{92269D18-8FB0-418D-B70C-328BCC81257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ADE3EAB1-782C-4544-A059-833371A45B2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0CE8B11-E9E4-46BC-B69D-DFCBD15173AE}" type="slidenum">
              <a:rPr lang="en-US" smtClean="0"/>
              <a:t>‹#›</a:t>
            </a:fld>
            <a:endParaRPr lang="en-US" dirty="0"/>
          </a:p>
        </p:txBody>
      </p:sp>
    </p:spTree>
    <p:extLst>
      <p:ext uri="{BB962C8B-B14F-4D97-AF65-F5344CB8AC3E}">
        <p14:creationId xmlns:p14="http://schemas.microsoft.com/office/powerpoint/2010/main" val="32038142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2" name="Rectangle 2">
            <a:extLst>
              <a:ext uri="{FF2B5EF4-FFF2-40B4-BE49-F238E27FC236}">
                <a16:creationId xmlns:a16="http://schemas.microsoft.com/office/drawing/2014/main" id="{D9F622F8-1824-4338-8C3C-5529D3BDEF4A}"/>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smtClean="0">
                <a:latin typeface="Arial" charset="0"/>
              </a:defRPr>
            </a:lvl1pPr>
          </a:lstStyle>
          <a:p>
            <a:pPr>
              <a:defRPr/>
            </a:pPr>
            <a:endParaRPr lang="en-US" dirty="0"/>
          </a:p>
        </p:txBody>
      </p:sp>
      <p:sp>
        <p:nvSpPr>
          <p:cNvPr id="30723" name="Rectangle 3">
            <a:extLst>
              <a:ext uri="{FF2B5EF4-FFF2-40B4-BE49-F238E27FC236}">
                <a16:creationId xmlns:a16="http://schemas.microsoft.com/office/drawing/2014/main" id="{618DDD53-BB38-4118-BC75-9CE27D49C550}"/>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atin typeface="Arial" charset="0"/>
              </a:defRPr>
            </a:lvl1pPr>
          </a:lstStyle>
          <a:p>
            <a:pPr>
              <a:defRPr/>
            </a:pPr>
            <a:endParaRPr lang="en-US" dirty="0"/>
          </a:p>
        </p:txBody>
      </p:sp>
      <p:sp>
        <p:nvSpPr>
          <p:cNvPr id="14340" name="Rectangle 4">
            <a:extLst>
              <a:ext uri="{FF2B5EF4-FFF2-40B4-BE49-F238E27FC236}">
                <a16:creationId xmlns:a16="http://schemas.microsoft.com/office/drawing/2014/main" id="{6C03B6F7-B1AE-4118-ABA2-FFEC9B8F0E9C}"/>
              </a:ext>
            </a:extLst>
          </p:cNvPr>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5" name="Rectangle 5">
            <a:extLst>
              <a:ext uri="{FF2B5EF4-FFF2-40B4-BE49-F238E27FC236}">
                <a16:creationId xmlns:a16="http://schemas.microsoft.com/office/drawing/2014/main" id="{646F5356-BDE8-43C1-9587-85323D02B191}"/>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26" name="Rectangle 6">
            <a:extLst>
              <a:ext uri="{FF2B5EF4-FFF2-40B4-BE49-F238E27FC236}">
                <a16:creationId xmlns:a16="http://schemas.microsoft.com/office/drawing/2014/main" id="{89912C35-11A9-4DA7-8476-F1823F658CAA}"/>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latin typeface="Arial" charset="0"/>
              </a:defRPr>
            </a:lvl1pPr>
          </a:lstStyle>
          <a:p>
            <a:pPr>
              <a:defRPr/>
            </a:pPr>
            <a:endParaRPr lang="en-US" dirty="0"/>
          </a:p>
        </p:txBody>
      </p:sp>
      <p:sp>
        <p:nvSpPr>
          <p:cNvPr id="30727" name="Rectangle 7">
            <a:extLst>
              <a:ext uri="{FF2B5EF4-FFF2-40B4-BE49-F238E27FC236}">
                <a16:creationId xmlns:a16="http://schemas.microsoft.com/office/drawing/2014/main" id="{7180ED79-CEC3-4FB9-B511-8597B20A0C10}"/>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6DEB7EE2-04A2-4FB2-9625-C9C73AC4D32F}" type="slidenum">
              <a:rPr lang="en-US" altLang="en-US"/>
              <a:pPr/>
              <a:t>‹#›</a:t>
            </a:fld>
            <a:endParaRPr lang="en-US"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Public Domain</a:t>
            </a:r>
          </a:p>
        </p:txBody>
      </p:sp>
      <p:sp>
        <p:nvSpPr>
          <p:cNvPr id="4" name="Slide Number Placeholder 3"/>
          <p:cNvSpPr>
            <a:spLocks noGrp="1"/>
          </p:cNvSpPr>
          <p:nvPr>
            <p:ph type="sldNum" sz="quarter" idx="5"/>
          </p:nvPr>
        </p:nvSpPr>
        <p:spPr/>
        <p:txBody>
          <a:bodyPr/>
          <a:lstStyle/>
          <a:p>
            <a:fld id="{6DEB7EE2-04A2-4FB2-9625-C9C73AC4D32F}" type="slidenum">
              <a:rPr lang="en-US" altLang="en-US" smtClean="0"/>
              <a:pPr/>
              <a:t>3</a:t>
            </a:fld>
            <a:endParaRPr lang="en-US" altLang="en-US" dirty="0"/>
          </a:p>
        </p:txBody>
      </p:sp>
    </p:spTree>
    <p:extLst>
      <p:ext uri="{BB962C8B-B14F-4D97-AF65-F5344CB8AC3E}">
        <p14:creationId xmlns:p14="http://schemas.microsoft.com/office/powerpoint/2010/main" val="31632784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Public Domain</a:t>
            </a:r>
          </a:p>
        </p:txBody>
      </p:sp>
      <p:sp>
        <p:nvSpPr>
          <p:cNvPr id="4" name="Slide Number Placeholder 3"/>
          <p:cNvSpPr>
            <a:spLocks noGrp="1"/>
          </p:cNvSpPr>
          <p:nvPr>
            <p:ph type="sldNum" sz="quarter" idx="5"/>
          </p:nvPr>
        </p:nvSpPr>
        <p:spPr/>
        <p:txBody>
          <a:bodyPr/>
          <a:lstStyle/>
          <a:p>
            <a:fld id="{6DEB7EE2-04A2-4FB2-9625-C9C73AC4D32F}" type="slidenum">
              <a:rPr lang="en-US" altLang="en-US" smtClean="0"/>
              <a:pPr/>
              <a:t>12</a:t>
            </a:fld>
            <a:endParaRPr lang="en-US" altLang="en-US" dirty="0"/>
          </a:p>
        </p:txBody>
      </p:sp>
    </p:spTree>
    <p:extLst>
      <p:ext uri="{BB962C8B-B14F-4D97-AF65-F5344CB8AC3E}">
        <p14:creationId xmlns:p14="http://schemas.microsoft.com/office/powerpoint/2010/main" val="33398675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Adobe Stock </a:t>
            </a:r>
          </a:p>
        </p:txBody>
      </p:sp>
      <p:sp>
        <p:nvSpPr>
          <p:cNvPr id="4" name="Slide Number Placeholder 3"/>
          <p:cNvSpPr>
            <a:spLocks noGrp="1"/>
          </p:cNvSpPr>
          <p:nvPr>
            <p:ph type="sldNum" sz="quarter" idx="5"/>
          </p:nvPr>
        </p:nvSpPr>
        <p:spPr/>
        <p:txBody>
          <a:bodyPr/>
          <a:lstStyle/>
          <a:p>
            <a:fld id="{6DEB7EE2-04A2-4FB2-9625-C9C73AC4D32F}" type="slidenum">
              <a:rPr lang="en-US" altLang="en-US" smtClean="0"/>
              <a:pPr/>
              <a:t>13</a:t>
            </a:fld>
            <a:endParaRPr lang="en-US" altLang="en-US" dirty="0"/>
          </a:p>
        </p:txBody>
      </p:sp>
    </p:spTree>
    <p:extLst>
      <p:ext uri="{BB962C8B-B14F-4D97-AF65-F5344CB8AC3E}">
        <p14:creationId xmlns:p14="http://schemas.microsoft.com/office/powerpoint/2010/main" val="21282759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Adobe stock</a:t>
            </a:r>
          </a:p>
        </p:txBody>
      </p:sp>
      <p:sp>
        <p:nvSpPr>
          <p:cNvPr id="4" name="Slide Number Placeholder 3"/>
          <p:cNvSpPr>
            <a:spLocks noGrp="1"/>
          </p:cNvSpPr>
          <p:nvPr>
            <p:ph type="sldNum" sz="quarter" idx="5"/>
          </p:nvPr>
        </p:nvSpPr>
        <p:spPr/>
        <p:txBody>
          <a:bodyPr/>
          <a:lstStyle/>
          <a:p>
            <a:fld id="{6DEB7EE2-04A2-4FB2-9625-C9C73AC4D32F}" type="slidenum">
              <a:rPr lang="en-US" altLang="en-US" smtClean="0"/>
              <a:pPr/>
              <a:t>14</a:t>
            </a:fld>
            <a:endParaRPr lang="en-US" altLang="en-US" dirty="0"/>
          </a:p>
        </p:txBody>
      </p:sp>
    </p:spTree>
    <p:extLst>
      <p:ext uri="{BB962C8B-B14F-4D97-AF65-F5344CB8AC3E}">
        <p14:creationId xmlns:p14="http://schemas.microsoft.com/office/powerpoint/2010/main" val="883755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Public Domain</a:t>
            </a:r>
          </a:p>
        </p:txBody>
      </p:sp>
      <p:sp>
        <p:nvSpPr>
          <p:cNvPr id="4" name="Slide Number Placeholder 3"/>
          <p:cNvSpPr>
            <a:spLocks noGrp="1"/>
          </p:cNvSpPr>
          <p:nvPr>
            <p:ph type="sldNum" sz="quarter" idx="5"/>
          </p:nvPr>
        </p:nvSpPr>
        <p:spPr/>
        <p:txBody>
          <a:bodyPr/>
          <a:lstStyle/>
          <a:p>
            <a:fld id="{6DEB7EE2-04A2-4FB2-9625-C9C73AC4D32F}" type="slidenum">
              <a:rPr lang="en-US" altLang="en-US" smtClean="0"/>
              <a:pPr/>
              <a:t>15</a:t>
            </a:fld>
            <a:endParaRPr lang="en-US" altLang="en-US" dirty="0"/>
          </a:p>
        </p:txBody>
      </p:sp>
    </p:spTree>
    <p:extLst>
      <p:ext uri="{BB962C8B-B14F-4D97-AF65-F5344CB8AC3E}">
        <p14:creationId xmlns:p14="http://schemas.microsoft.com/office/powerpoint/2010/main" val="19722405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Creative Commons, Wiki Commons</a:t>
            </a:r>
          </a:p>
          <a:p>
            <a:endParaRPr lang="en-US" dirty="0"/>
          </a:p>
        </p:txBody>
      </p:sp>
      <p:sp>
        <p:nvSpPr>
          <p:cNvPr id="4" name="Slide Number Placeholder 3"/>
          <p:cNvSpPr>
            <a:spLocks noGrp="1"/>
          </p:cNvSpPr>
          <p:nvPr>
            <p:ph type="sldNum" sz="quarter" idx="5"/>
          </p:nvPr>
        </p:nvSpPr>
        <p:spPr/>
        <p:txBody>
          <a:bodyPr/>
          <a:lstStyle/>
          <a:p>
            <a:fld id="{6DEB7EE2-04A2-4FB2-9625-C9C73AC4D32F}" type="slidenum">
              <a:rPr lang="en-US" altLang="en-US" smtClean="0"/>
              <a:pPr/>
              <a:t>16</a:t>
            </a:fld>
            <a:endParaRPr lang="en-US" altLang="en-US" dirty="0"/>
          </a:p>
        </p:txBody>
      </p:sp>
    </p:spTree>
    <p:extLst>
      <p:ext uri="{BB962C8B-B14F-4D97-AF65-F5344CB8AC3E}">
        <p14:creationId xmlns:p14="http://schemas.microsoft.com/office/powerpoint/2010/main" val="21584146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Creative Commons - Donatas </a:t>
            </a:r>
            <a:r>
              <a:rPr lang="en-US" dirty="0" err="1"/>
              <a:t>Dabravolskas</a:t>
            </a:r>
            <a:endParaRPr lang="en-US" dirty="0"/>
          </a:p>
          <a:p>
            <a:r>
              <a:rPr lang="en-US" dirty="0"/>
              <a:t> https://creativecommons.org/licenses/by-sa/4.0/deed.en  </a:t>
            </a:r>
          </a:p>
        </p:txBody>
      </p:sp>
      <p:sp>
        <p:nvSpPr>
          <p:cNvPr id="4" name="Slide Number Placeholder 3"/>
          <p:cNvSpPr>
            <a:spLocks noGrp="1"/>
          </p:cNvSpPr>
          <p:nvPr>
            <p:ph type="sldNum" sz="quarter" idx="5"/>
          </p:nvPr>
        </p:nvSpPr>
        <p:spPr/>
        <p:txBody>
          <a:bodyPr/>
          <a:lstStyle/>
          <a:p>
            <a:fld id="{6DEB7EE2-04A2-4FB2-9625-C9C73AC4D32F}" type="slidenum">
              <a:rPr lang="en-US" altLang="en-US" smtClean="0"/>
              <a:pPr/>
              <a:t>19</a:t>
            </a:fld>
            <a:endParaRPr lang="en-US" altLang="en-US" dirty="0"/>
          </a:p>
        </p:txBody>
      </p:sp>
    </p:spTree>
    <p:extLst>
      <p:ext uri="{BB962C8B-B14F-4D97-AF65-F5344CB8AC3E}">
        <p14:creationId xmlns:p14="http://schemas.microsoft.com/office/powerpoint/2010/main" val="34831328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Public Domain</a:t>
            </a:r>
          </a:p>
        </p:txBody>
      </p:sp>
      <p:sp>
        <p:nvSpPr>
          <p:cNvPr id="4" name="Slide Number Placeholder 3"/>
          <p:cNvSpPr>
            <a:spLocks noGrp="1"/>
          </p:cNvSpPr>
          <p:nvPr>
            <p:ph type="sldNum" sz="quarter" idx="5"/>
          </p:nvPr>
        </p:nvSpPr>
        <p:spPr/>
        <p:txBody>
          <a:bodyPr/>
          <a:lstStyle/>
          <a:p>
            <a:fld id="{6DEB7EE2-04A2-4FB2-9625-C9C73AC4D32F}" type="slidenum">
              <a:rPr lang="en-US" altLang="en-US" smtClean="0"/>
              <a:pPr/>
              <a:t>20</a:t>
            </a:fld>
            <a:endParaRPr lang="en-US" altLang="en-US" dirty="0"/>
          </a:p>
        </p:txBody>
      </p:sp>
    </p:spTree>
    <p:extLst>
      <p:ext uri="{BB962C8B-B14F-4D97-AF65-F5344CB8AC3E}">
        <p14:creationId xmlns:p14="http://schemas.microsoft.com/office/powerpoint/2010/main" val="32739330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Adobe stock </a:t>
            </a:r>
          </a:p>
        </p:txBody>
      </p:sp>
      <p:sp>
        <p:nvSpPr>
          <p:cNvPr id="4" name="Slide Number Placeholder 3"/>
          <p:cNvSpPr>
            <a:spLocks noGrp="1"/>
          </p:cNvSpPr>
          <p:nvPr>
            <p:ph type="sldNum" sz="quarter" idx="5"/>
          </p:nvPr>
        </p:nvSpPr>
        <p:spPr/>
        <p:txBody>
          <a:bodyPr/>
          <a:lstStyle/>
          <a:p>
            <a:fld id="{6DEB7EE2-04A2-4FB2-9625-C9C73AC4D32F}" type="slidenum">
              <a:rPr lang="en-US" altLang="en-US" smtClean="0"/>
              <a:pPr/>
              <a:t>21</a:t>
            </a:fld>
            <a:endParaRPr lang="en-US" altLang="en-US" dirty="0"/>
          </a:p>
        </p:txBody>
      </p:sp>
    </p:spTree>
    <p:extLst>
      <p:ext uri="{BB962C8B-B14F-4D97-AF65-F5344CB8AC3E}">
        <p14:creationId xmlns:p14="http://schemas.microsoft.com/office/powerpoint/2010/main" val="17027604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Wikipedia </a:t>
            </a:r>
          </a:p>
        </p:txBody>
      </p:sp>
      <p:sp>
        <p:nvSpPr>
          <p:cNvPr id="4" name="Slide Number Placeholder 3"/>
          <p:cNvSpPr>
            <a:spLocks noGrp="1"/>
          </p:cNvSpPr>
          <p:nvPr>
            <p:ph type="sldNum" sz="quarter" idx="5"/>
          </p:nvPr>
        </p:nvSpPr>
        <p:spPr/>
        <p:txBody>
          <a:bodyPr/>
          <a:lstStyle/>
          <a:p>
            <a:fld id="{6DEB7EE2-04A2-4FB2-9625-C9C73AC4D32F}" type="slidenum">
              <a:rPr lang="en-US" altLang="en-US" smtClean="0"/>
              <a:pPr/>
              <a:t>23</a:t>
            </a:fld>
            <a:endParaRPr lang="en-US" altLang="en-US" dirty="0"/>
          </a:p>
        </p:txBody>
      </p:sp>
    </p:spTree>
    <p:extLst>
      <p:ext uri="{BB962C8B-B14F-4D97-AF65-F5344CB8AC3E}">
        <p14:creationId xmlns:p14="http://schemas.microsoft.com/office/powerpoint/2010/main" val="30592276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dirty="0"/>
              <a:t>Belllissimo https://creativecommons.org/licenses/by-sa/4.0/deed.en </a:t>
            </a:r>
          </a:p>
          <a:p>
            <a:endParaRPr lang="en-US" dirty="0"/>
          </a:p>
        </p:txBody>
      </p:sp>
      <p:sp>
        <p:nvSpPr>
          <p:cNvPr id="4" name="Slide Number Placeholder 3"/>
          <p:cNvSpPr>
            <a:spLocks noGrp="1"/>
          </p:cNvSpPr>
          <p:nvPr>
            <p:ph type="sldNum" sz="quarter" idx="5"/>
          </p:nvPr>
        </p:nvSpPr>
        <p:spPr/>
        <p:txBody>
          <a:bodyPr/>
          <a:lstStyle/>
          <a:p>
            <a:fld id="{6DEB7EE2-04A2-4FB2-9625-C9C73AC4D32F}" type="slidenum">
              <a:rPr lang="en-US" altLang="en-US" smtClean="0"/>
              <a:pPr/>
              <a:t>24</a:t>
            </a:fld>
            <a:endParaRPr lang="en-US" altLang="en-US" dirty="0"/>
          </a:p>
        </p:txBody>
      </p:sp>
    </p:spTree>
    <p:extLst>
      <p:ext uri="{BB962C8B-B14F-4D97-AF65-F5344CB8AC3E}">
        <p14:creationId xmlns:p14="http://schemas.microsoft.com/office/powerpoint/2010/main" val="15258124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Wikipedia</a:t>
            </a:r>
          </a:p>
        </p:txBody>
      </p:sp>
      <p:sp>
        <p:nvSpPr>
          <p:cNvPr id="4" name="Slide Number Placeholder 3"/>
          <p:cNvSpPr>
            <a:spLocks noGrp="1"/>
          </p:cNvSpPr>
          <p:nvPr>
            <p:ph type="sldNum" sz="quarter" idx="5"/>
          </p:nvPr>
        </p:nvSpPr>
        <p:spPr/>
        <p:txBody>
          <a:bodyPr/>
          <a:lstStyle/>
          <a:p>
            <a:fld id="{6DEB7EE2-04A2-4FB2-9625-C9C73AC4D32F}" type="slidenum">
              <a:rPr lang="en-US" altLang="en-US" smtClean="0"/>
              <a:pPr/>
              <a:t>4</a:t>
            </a:fld>
            <a:endParaRPr lang="en-US" altLang="en-US" dirty="0"/>
          </a:p>
        </p:txBody>
      </p:sp>
    </p:spTree>
    <p:extLst>
      <p:ext uri="{BB962C8B-B14F-4D97-AF65-F5344CB8AC3E}">
        <p14:creationId xmlns:p14="http://schemas.microsoft.com/office/powerpoint/2010/main" val="17640335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679461-F62E-1085-1382-D553DAC744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4C07F8E-DB26-3CB2-1F78-B6863D0FFA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3855646-E8C3-C166-7649-37F9F5BA9DD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185309F-F446-BCCA-6785-DD0EAC7CE336}"/>
              </a:ext>
            </a:extLst>
          </p:cNvPr>
          <p:cNvSpPr>
            <a:spLocks noGrp="1"/>
          </p:cNvSpPr>
          <p:nvPr>
            <p:ph type="sldNum" sz="quarter" idx="5"/>
          </p:nvPr>
        </p:nvSpPr>
        <p:spPr/>
        <p:txBody>
          <a:bodyPr/>
          <a:lstStyle/>
          <a:p>
            <a:fld id="{6DEB7EE2-04A2-4FB2-9625-C9C73AC4D32F}" type="slidenum">
              <a:rPr lang="en-US" altLang="en-US" smtClean="0"/>
              <a:pPr/>
              <a:t>25</a:t>
            </a:fld>
            <a:endParaRPr lang="en-US" altLang="en-US" dirty="0"/>
          </a:p>
        </p:txBody>
      </p:sp>
    </p:spTree>
    <p:extLst>
      <p:ext uri="{BB962C8B-B14F-4D97-AF65-F5344CB8AC3E}">
        <p14:creationId xmlns:p14="http://schemas.microsoft.com/office/powerpoint/2010/main" val="41967678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7E886B-2EAE-CA49-5810-E190B34568B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01E31A-539B-721E-7C4A-C49DD276176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D9DC27-8659-F369-F156-CD0063E1A9FC}"/>
              </a:ext>
            </a:extLst>
          </p:cNvPr>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kern="1200" dirty="0">
                <a:solidFill>
                  <a:schemeClr val="tx1"/>
                </a:solidFill>
                <a:effectLst/>
                <a:latin typeface="Arial" charset="0"/>
                <a:ea typeface="+mn-ea"/>
                <a:cs typeface="+mn-cs"/>
              </a:rPr>
              <a:t>Belllissimo https://creativecommons.org/licenses/by-sa/4.0/deed.en </a:t>
            </a:r>
          </a:p>
          <a:p>
            <a:endParaRPr lang="en-US" dirty="0"/>
          </a:p>
        </p:txBody>
      </p:sp>
      <p:sp>
        <p:nvSpPr>
          <p:cNvPr id="4" name="Slide Number Placeholder 3">
            <a:extLst>
              <a:ext uri="{FF2B5EF4-FFF2-40B4-BE49-F238E27FC236}">
                <a16:creationId xmlns:a16="http://schemas.microsoft.com/office/drawing/2014/main" id="{75923321-65B9-C18E-8490-AED0D3503B90}"/>
              </a:ext>
            </a:extLst>
          </p:cNvPr>
          <p:cNvSpPr>
            <a:spLocks noGrp="1"/>
          </p:cNvSpPr>
          <p:nvPr>
            <p:ph type="sldNum" sz="quarter" idx="5"/>
          </p:nvPr>
        </p:nvSpPr>
        <p:spPr/>
        <p:txBody>
          <a:bodyPr/>
          <a:lstStyle/>
          <a:p>
            <a:fld id="{6DEB7EE2-04A2-4FB2-9625-C9C73AC4D32F}" type="slidenum">
              <a:rPr lang="en-US" altLang="en-US" smtClean="0"/>
              <a:pPr/>
              <a:t>26</a:t>
            </a:fld>
            <a:endParaRPr lang="en-US" altLang="en-US" dirty="0"/>
          </a:p>
        </p:txBody>
      </p:sp>
    </p:spTree>
    <p:extLst>
      <p:ext uri="{BB962C8B-B14F-4D97-AF65-F5344CB8AC3E}">
        <p14:creationId xmlns:p14="http://schemas.microsoft.com/office/powerpoint/2010/main" val="14078732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 Department of State</a:t>
            </a:r>
          </a:p>
        </p:txBody>
      </p:sp>
      <p:sp>
        <p:nvSpPr>
          <p:cNvPr id="4" name="Slide Number Placeholder 3"/>
          <p:cNvSpPr>
            <a:spLocks noGrp="1"/>
          </p:cNvSpPr>
          <p:nvPr>
            <p:ph type="sldNum" sz="quarter" idx="5"/>
          </p:nvPr>
        </p:nvSpPr>
        <p:spPr/>
        <p:txBody>
          <a:bodyPr/>
          <a:lstStyle/>
          <a:p>
            <a:fld id="{6DEB7EE2-04A2-4FB2-9625-C9C73AC4D32F}" type="slidenum">
              <a:rPr lang="en-US" altLang="en-US" smtClean="0"/>
              <a:pPr/>
              <a:t>5</a:t>
            </a:fld>
            <a:endParaRPr lang="en-US" altLang="en-US" dirty="0"/>
          </a:p>
        </p:txBody>
      </p:sp>
    </p:spTree>
    <p:extLst>
      <p:ext uri="{BB962C8B-B14F-4D97-AF65-F5344CB8AC3E}">
        <p14:creationId xmlns:p14="http://schemas.microsoft.com/office/powerpoint/2010/main" val="6261767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err="1">
                <a:solidFill>
                  <a:schemeClr val="tx1"/>
                </a:solidFill>
                <a:effectLst/>
                <a:latin typeface="Arial" charset="0"/>
                <a:ea typeface="+mn-ea"/>
                <a:cs typeface="+mn-cs"/>
              </a:rPr>
              <a:t>Wellcome</a:t>
            </a:r>
            <a:r>
              <a:rPr lang="en-US" sz="1200" b="0" i="0" kern="1200" dirty="0">
                <a:solidFill>
                  <a:schemeClr val="tx1"/>
                </a:solidFill>
                <a:effectLst/>
                <a:latin typeface="Arial" charset="0"/>
                <a:ea typeface="+mn-ea"/>
                <a:cs typeface="+mn-cs"/>
              </a:rPr>
              <a:t> Library, London</a:t>
            </a:r>
            <a:endParaRPr lang="en-US" dirty="0"/>
          </a:p>
        </p:txBody>
      </p:sp>
      <p:sp>
        <p:nvSpPr>
          <p:cNvPr id="4" name="Slide Number Placeholder 3"/>
          <p:cNvSpPr>
            <a:spLocks noGrp="1"/>
          </p:cNvSpPr>
          <p:nvPr>
            <p:ph type="sldNum" sz="quarter" idx="5"/>
          </p:nvPr>
        </p:nvSpPr>
        <p:spPr/>
        <p:txBody>
          <a:bodyPr/>
          <a:lstStyle/>
          <a:p>
            <a:fld id="{6DEB7EE2-04A2-4FB2-9625-C9C73AC4D32F}" type="slidenum">
              <a:rPr lang="en-US" altLang="en-US" smtClean="0"/>
              <a:pPr/>
              <a:t>6</a:t>
            </a:fld>
            <a:endParaRPr lang="en-US" altLang="en-US" dirty="0"/>
          </a:p>
        </p:txBody>
      </p:sp>
    </p:spTree>
    <p:extLst>
      <p:ext uri="{BB962C8B-B14F-4D97-AF65-F5344CB8AC3E}">
        <p14:creationId xmlns:p14="http://schemas.microsoft.com/office/powerpoint/2010/main" val="29089030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Public Domain </a:t>
            </a:r>
          </a:p>
        </p:txBody>
      </p:sp>
      <p:sp>
        <p:nvSpPr>
          <p:cNvPr id="4" name="Slide Number Placeholder 3"/>
          <p:cNvSpPr>
            <a:spLocks noGrp="1"/>
          </p:cNvSpPr>
          <p:nvPr>
            <p:ph type="sldNum" sz="quarter" idx="5"/>
          </p:nvPr>
        </p:nvSpPr>
        <p:spPr/>
        <p:txBody>
          <a:bodyPr/>
          <a:lstStyle/>
          <a:p>
            <a:fld id="{6DEB7EE2-04A2-4FB2-9625-C9C73AC4D32F}" type="slidenum">
              <a:rPr lang="en-US" altLang="en-US" smtClean="0"/>
              <a:pPr/>
              <a:t>7</a:t>
            </a:fld>
            <a:endParaRPr lang="en-US" altLang="en-US" dirty="0"/>
          </a:p>
        </p:txBody>
      </p:sp>
    </p:spTree>
    <p:extLst>
      <p:ext uri="{BB962C8B-B14F-4D97-AF65-F5344CB8AC3E}">
        <p14:creationId xmlns:p14="http://schemas.microsoft.com/office/powerpoint/2010/main" val="12076389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Adobe stock </a:t>
            </a:r>
          </a:p>
        </p:txBody>
      </p:sp>
      <p:sp>
        <p:nvSpPr>
          <p:cNvPr id="4" name="Slide Number Placeholder 3"/>
          <p:cNvSpPr>
            <a:spLocks noGrp="1"/>
          </p:cNvSpPr>
          <p:nvPr>
            <p:ph type="sldNum" sz="quarter" idx="5"/>
          </p:nvPr>
        </p:nvSpPr>
        <p:spPr/>
        <p:txBody>
          <a:bodyPr/>
          <a:lstStyle/>
          <a:p>
            <a:fld id="{6DEB7EE2-04A2-4FB2-9625-C9C73AC4D32F}" type="slidenum">
              <a:rPr lang="en-US" altLang="en-US" smtClean="0"/>
              <a:pPr/>
              <a:t>8</a:t>
            </a:fld>
            <a:endParaRPr lang="en-US" altLang="en-US" dirty="0"/>
          </a:p>
        </p:txBody>
      </p:sp>
    </p:spTree>
    <p:extLst>
      <p:ext uri="{BB962C8B-B14F-4D97-AF65-F5344CB8AC3E}">
        <p14:creationId xmlns:p14="http://schemas.microsoft.com/office/powerpoint/2010/main" val="33015453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DEB7EE2-04A2-4FB2-9625-C9C73AC4D32F}" type="slidenum">
              <a:rPr lang="en-US" altLang="en-US" smtClean="0"/>
              <a:pPr/>
              <a:t>9</a:t>
            </a:fld>
            <a:endParaRPr lang="en-US" altLang="en-US" dirty="0"/>
          </a:p>
        </p:txBody>
      </p:sp>
    </p:spTree>
    <p:extLst>
      <p:ext uri="{BB962C8B-B14F-4D97-AF65-F5344CB8AC3E}">
        <p14:creationId xmlns:p14="http://schemas.microsoft.com/office/powerpoint/2010/main" val="40254064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Public Domain </a:t>
            </a:r>
          </a:p>
        </p:txBody>
      </p:sp>
      <p:sp>
        <p:nvSpPr>
          <p:cNvPr id="4" name="Slide Number Placeholder 3"/>
          <p:cNvSpPr>
            <a:spLocks noGrp="1"/>
          </p:cNvSpPr>
          <p:nvPr>
            <p:ph type="sldNum" sz="quarter" idx="5"/>
          </p:nvPr>
        </p:nvSpPr>
        <p:spPr/>
        <p:txBody>
          <a:bodyPr/>
          <a:lstStyle/>
          <a:p>
            <a:fld id="{6DEB7EE2-04A2-4FB2-9625-C9C73AC4D32F}" type="slidenum">
              <a:rPr lang="en-US" altLang="en-US" smtClean="0"/>
              <a:pPr/>
              <a:t>10</a:t>
            </a:fld>
            <a:endParaRPr lang="en-US" altLang="en-US" dirty="0"/>
          </a:p>
        </p:txBody>
      </p:sp>
    </p:spTree>
    <p:extLst>
      <p:ext uri="{BB962C8B-B14F-4D97-AF65-F5344CB8AC3E}">
        <p14:creationId xmlns:p14="http://schemas.microsoft.com/office/powerpoint/2010/main" val="27078363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Public Domain</a:t>
            </a:r>
          </a:p>
        </p:txBody>
      </p:sp>
      <p:sp>
        <p:nvSpPr>
          <p:cNvPr id="4" name="Slide Number Placeholder 3"/>
          <p:cNvSpPr>
            <a:spLocks noGrp="1"/>
          </p:cNvSpPr>
          <p:nvPr>
            <p:ph type="sldNum" sz="quarter" idx="5"/>
          </p:nvPr>
        </p:nvSpPr>
        <p:spPr/>
        <p:txBody>
          <a:bodyPr/>
          <a:lstStyle/>
          <a:p>
            <a:fld id="{6DEB7EE2-04A2-4FB2-9625-C9C73AC4D32F}" type="slidenum">
              <a:rPr lang="en-US" altLang="en-US" smtClean="0"/>
              <a:pPr/>
              <a:t>11</a:t>
            </a:fld>
            <a:endParaRPr lang="en-US" altLang="en-US" dirty="0"/>
          </a:p>
        </p:txBody>
      </p:sp>
    </p:spTree>
    <p:extLst>
      <p:ext uri="{BB962C8B-B14F-4D97-AF65-F5344CB8AC3E}">
        <p14:creationId xmlns:p14="http://schemas.microsoft.com/office/powerpoint/2010/main" val="313972012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 Id="rId5" Type="http://schemas.openxmlformats.org/officeDocument/2006/relationships/image" Target="../media/image18.svg"/><Relationship Id="rId4" Type="http://schemas.openxmlformats.org/officeDocument/2006/relationships/image" Target="../media/image17.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11.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
    <p:bg>
      <p:bgPr>
        <a:solidFill>
          <a:schemeClr val="accent1"/>
        </a:solidFill>
        <a:effectLst/>
      </p:bgPr>
    </p:bg>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CFA415FA-D077-4CB7-8CBC-8F39C7C51748}"/>
              </a:ext>
            </a:extLst>
          </p:cNvPr>
          <p:cNvSpPr>
            <a:spLocks noGrp="1"/>
          </p:cNvSpPr>
          <p:nvPr>
            <p:ph type="title" hasCustomPrompt="1"/>
          </p:nvPr>
        </p:nvSpPr>
        <p:spPr>
          <a:xfrm>
            <a:off x="3840480" y="2770632"/>
            <a:ext cx="7443216" cy="1325563"/>
          </a:xfrm>
        </p:spPr>
        <p:txBody>
          <a:bodyPr anchor="ctr">
            <a:normAutofit/>
          </a:bodyPr>
          <a:lstStyle>
            <a:lvl1pPr algn="ctr">
              <a:defRPr sz="4800" b="1"/>
            </a:lvl1pPr>
          </a:lstStyle>
          <a:p>
            <a:r>
              <a:rPr lang="en-US" dirty="0"/>
              <a:t>Click to add title</a:t>
            </a:r>
          </a:p>
        </p:txBody>
      </p:sp>
      <p:pic>
        <p:nvPicPr>
          <p:cNvPr id="2" name="Graphic 1">
            <a:extLst>
              <a:ext uri="{FF2B5EF4-FFF2-40B4-BE49-F238E27FC236}">
                <a16:creationId xmlns:a16="http://schemas.microsoft.com/office/drawing/2014/main" id="{4484D66F-7657-44F5-BAE9-F676B76CBA7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flipH="1">
            <a:off x="0" y="0"/>
            <a:ext cx="3800475" cy="6858000"/>
          </a:xfrm>
          <a:prstGeom prst="rect">
            <a:avLst/>
          </a:prstGeom>
        </p:spPr>
      </p:pic>
    </p:spTree>
    <p:extLst>
      <p:ext uri="{BB962C8B-B14F-4D97-AF65-F5344CB8AC3E}">
        <p14:creationId xmlns:p14="http://schemas.microsoft.com/office/powerpoint/2010/main" val="2950308505"/>
      </p:ext>
    </p:extLst>
  </p:cSld>
  <p:clrMapOvr>
    <a:masterClrMapping/>
  </p:clrMapOvr>
  <p:extLst>
    <p:ext uri="{DCECCB84-F9BA-43D5-87BE-67443E8EF086}">
      <p15:sldGuideLst xmlns:p15="http://schemas.microsoft.com/office/powerpoint/2012/main">
        <p15:guide id="1" pos="2808"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ottom Pattern Black">
    <p:bg>
      <p:bgPr>
        <a:solidFill>
          <a:schemeClr val="accent1"/>
        </a:solidFill>
        <a:effectLst/>
      </p:bgPr>
    </p:bg>
    <p:spTree>
      <p:nvGrpSpPr>
        <p:cNvPr id="1" name=""/>
        <p:cNvGrpSpPr/>
        <p:nvPr/>
      </p:nvGrpSpPr>
      <p:grpSpPr>
        <a:xfrm>
          <a:off x="0" y="0"/>
          <a:ext cx="0" cy="0"/>
          <a:chOff x="0" y="0"/>
          <a:chExt cx="0" cy="0"/>
        </a:xfrm>
      </p:grpSpPr>
      <p:sp>
        <p:nvSpPr>
          <p:cNvPr id="14" name="Text Placeholder 4">
            <a:extLst>
              <a:ext uri="{FF2B5EF4-FFF2-40B4-BE49-F238E27FC236}">
                <a16:creationId xmlns:a16="http://schemas.microsoft.com/office/drawing/2014/main" id="{1EEF53A4-35A6-4E43-B220-67DA381C5910}"/>
              </a:ext>
            </a:extLst>
          </p:cNvPr>
          <p:cNvSpPr>
            <a:spLocks noGrp="1"/>
          </p:cNvSpPr>
          <p:nvPr>
            <p:ph type="body" sz="quarter" idx="12" hasCustomPrompt="1"/>
          </p:nvPr>
        </p:nvSpPr>
        <p:spPr>
          <a:xfrm>
            <a:off x="2196307" y="3260705"/>
            <a:ext cx="7799387" cy="1534757"/>
          </a:xfrm>
          <a:prstGeom prst="rect">
            <a:avLst/>
          </a:prstGeom>
          <a:noFill/>
        </p:spPr>
        <p:txBody>
          <a:bodyPr wrap="square" lIns="0" tIns="0" rIns="0" bIns="0">
            <a:noAutofit/>
          </a:bodyPr>
          <a:lstStyle>
            <a:lvl1pPr marL="0" indent="0" algn="ctr">
              <a:spcBef>
                <a:spcPts val="0"/>
              </a:spcBef>
              <a:spcAft>
                <a:spcPts val="0"/>
              </a:spcAft>
              <a:buFont typeface="Arial" panose="020B0604020202020204" pitchFamily="34" charset="0"/>
              <a:buNone/>
              <a:defRPr lang="en-US" sz="1800" kern="1200" dirty="0">
                <a:solidFill>
                  <a:schemeClr val="tx1"/>
                </a:solidFill>
                <a:latin typeface="+mn-lt"/>
                <a:ea typeface="+mn-ea"/>
                <a:cs typeface="+mn-cs"/>
              </a:defRPr>
            </a:lvl1pPr>
          </a:lstStyle>
          <a:p>
            <a:pPr lvl="0"/>
            <a:r>
              <a:rPr lang="en-US"/>
              <a:t>Insert content here</a:t>
            </a:r>
          </a:p>
        </p:txBody>
      </p:sp>
      <p:sp>
        <p:nvSpPr>
          <p:cNvPr id="5" name="Title 1">
            <a:extLst>
              <a:ext uri="{FF2B5EF4-FFF2-40B4-BE49-F238E27FC236}">
                <a16:creationId xmlns:a16="http://schemas.microsoft.com/office/drawing/2014/main" id="{07724906-4405-47F4-B533-7291B003B0A2}"/>
              </a:ext>
            </a:extLst>
          </p:cNvPr>
          <p:cNvSpPr>
            <a:spLocks noGrp="1"/>
          </p:cNvSpPr>
          <p:nvPr>
            <p:ph type="title" hasCustomPrompt="1"/>
          </p:nvPr>
        </p:nvSpPr>
        <p:spPr>
          <a:xfrm>
            <a:off x="1525301" y="1975104"/>
            <a:ext cx="9141397" cy="615553"/>
          </a:xfrm>
          <a:noFill/>
        </p:spPr>
        <p:txBody>
          <a:bodyPr wrap="square" lIns="0" tIns="0" rIns="0" bIns="0" anchor="b" anchorCtr="0">
            <a:spAutoFit/>
          </a:bodyPr>
          <a:lstStyle>
            <a:lvl1pPr algn="ctr" defTabSz="932742" rtl="0" eaLnBrk="1" latinLnBrk="0" hangingPunct="1">
              <a:lnSpc>
                <a:spcPct val="100000"/>
              </a:lnSpc>
              <a:spcBef>
                <a:spcPct val="0"/>
              </a:spcBef>
              <a:buNone/>
              <a:defRPr lang="en-US" sz="4000" b="1" i="0" kern="1200" cap="none" spc="-50" baseline="0" dirty="0">
                <a:ln w="3175">
                  <a:noFill/>
                </a:ln>
                <a:solidFill>
                  <a:schemeClr val="tx1"/>
                </a:solidFill>
                <a:effectLst/>
                <a:latin typeface="+mn-lt"/>
                <a:ea typeface="+mn-ea"/>
                <a:cs typeface="Segoe UI" pitchFamily="34" charset="0"/>
              </a:defRPr>
            </a:lvl1pPr>
          </a:lstStyle>
          <a:p>
            <a:r>
              <a:rPr lang="en-US" dirty="0"/>
              <a:t>Insert Text Here</a:t>
            </a:r>
          </a:p>
        </p:txBody>
      </p:sp>
      <p:pic>
        <p:nvPicPr>
          <p:cNvPr id="6" name="Graphic 5" hidden="1">
            <a:extLst>
              <a:ext uri="{FF2B5EF4-FFF2-40B4-BE49-F238E27FC236}">
                <a16:creationId xmlns:a16="http://schemas.microsoft.com/office/drawing/2014/main" id="{1979441F-BDF5-41C8-933A-7E284F67033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5852905"/>
            <a:ext cx="12192000" cy="857250"/>
          </a:xfrm>
          <a:prstGeom prst="rect">
            <a:avLst/>
          </a:prstGeom>
        </p:spPr>
      </p:pic>
      <p:pic>
        <p:nvPicPr>
          <p:cNvPr id="2" name="Graphic 1">
            <a:extLst>
              <a:ext uri="{FF2B5EF4-FFF2-40B4-BE49-F238E27FC236}">
                <a16:creationId xmlns:a16="http://schemas.microsoft.com/office/drawing/2014/main" id="{E4C7544D-BD57-4504-AC5A-951E353C248D}"/>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5833855"/>
            <a:ext cx="12192000" cy="876300"/>
          </a:xfrm>
          <a:prstGeom prst="rect">
            <a:avLst/>
          </a:prstGeom>
        </p:spPr>
      </p:pic>
    </p:spTree>
    <p:extLst>
      <p:ext uri="{BB962C8B-B14F-4D97-AF65-F5344CB8AC3E}">
        <p14:creationId xmlns:p14="http://schemas.microsoft.com/office/powerpoint/2010/main" val="2418781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ottom Pattern White">
    <p:bg>
      <p:bgPr>
        <a:solidFill>
          <a:schemeClr val="accent1"/>
        </a:solidFill>
        <a:effectLst/>
      </p:bgPr>
    </p:bg>
    <p:spTree>
      <p:nvGrpSpPr>
        <p:cNvPr id="1" name=""/>
        <p:cNvGrpSpPr/>
        <p:nvPr/>
      </p:nvGrpSpPr>
      <p:grpSpPr>
        <a:xfrm>
          <a:off x="0" y="0"/>
          <a:ext cx="0" cy="0"/>
          <a:chOff x="0" y="0"/>
          <a:chExt cx="0" cy="0"/>
        </a:xfrm>
      </p:grpSpPr>
      <p:sp>
        <p:nvSpPr>
          <p:cNvPr id="13" name="Title 1">
            <a:extLst>
              <a:ext uri="{FF2B5EF4-FFF2-40B4-BE49-F238E27FC236}">
                <a16:creationId xmlns:a16="http://schemas.microsoft.com/office/drawing/2014/main" id="{BC00585D-E155-409A-899A-29BDF4E57FD3}"/>
              </a:ext>
            </a:extLst>
          </p:cNvPr>
          <p:cNvSpPr>
            <a:spLocks noGrp="1"/>
          </p:cNvSpPr>
          <p:nvPr>
            <p:ph type="title" hasCustomPrompt="1"/>
          </p:nvPr>
        </p:nvSpPr>
        <p:spPr>
          <a:xfrm>
            <a:off x="762000" y="716577"/>
            <a:ext cx="10668000" cy="615553"/>
          </a:xfrm>
          <a:noFill/>
        </p:spPr>
        <p:txBody>
          <a:bodyPr wrap="square" lIns="0" tIns="0" rIns="0" bIns="0" anchor="b" anchorCtr="0">
            <a:spAutoFit/>
          </a:bodyPr>
          <a:lstStyle>
            <a:lvl1pPr algn="l" defTabSz="932742" rtl="0" eaLnBrk="1" latinLnBrk="0" hangingPunct="1">
              <a:lnSpc>
                <a:spcPct val="100000"/>
              </a:lnSpc>
              <a:spcBef>
                <a:spcPct val="0"/>
              </a:spcBef>
              <a:buNone/>
              <a:defRPr lang="en-US" sz="4000" b="1" i="0" kern="1200" cap="none" spc="-50" baseline="0" dirty="0">
                <a:ln w="3175">
                  <a:noFill/>
                </a:ln>
                <a:solidFill>
                  <a:schemeClr val="accent3"/>
                </a:solidFill>
                <a:effectLst/>
                <a:latin typeface="+mj-lt"/>
                <a:ea typeface="+mn-ea"/>
                <a:cs typeface="Segoe UI" pitchFamily="34" charset="0"/>
              </a:defRPr>
            </a:lvl1pPr>
          </a:lstStyle>
          <a:p>
            <a:r>
              <a:rPr lang="en-US" dirty="0"/>
              <a:t>Insert text here</a:t>
            </a:r>
          </a:p>
        </p:txBody>
      </p:sp>
      <p:sp>
        <p:nvSpPr>
          <p:cNvPr id="5" name="Text Placeholder 4">
            <a:extLst>
              <a:ext uri="{FF2B5EF4-FFF2-40B4-BE49-F238E27FC236}">
                <a16:creationId xmlns:a16="http://schemas.microsoft.com/office/drawing/2014/main" id="{2D944D9B-AA15-4DB5-AE58-0FA514F6FE87}"/>
              </a:ext>
            </a:extLst>
          </p:cNvPr>
          <p:cNvSpPr>
            <a:spLocks noGrp="1"/>
          </p:cNvSpPr>
          <p:nvPr>
            <p:ph type="body" sz="quarter" idx="13" hasCustomPrompt="1"/>
          </p:nvPr>
        </p:nvSpPr>
        <p:spPr>
          <a:xfrm>
            <a:off x="762000" y="1790699"/>
            <a:ext cx="10668000" cy="685800"/>
          </a:xfrm>
          <a:prstGeom prst="rect">
            <a:avLst/>
          </a:prstGeom>
          <a:noFill/>
        </p:spPr>
        <p:txBody>
          <a:bodyPr wrap="square" lIns="0" tIns="0" rIns="0" bIns="0">
            <a:noAutofit/>
          </a:bodyPr>
          <a:lstStyle>
            <a:lvl1pPr marL="0" indent="0" algn="l">
              <a:spcBef>
                <a:spcPts val="0"/>
              </a:spcBef>
              <a:spcAft>
                <a:spcPts val="0"/>
              </a:spcAft>
              <a:buFont typeface="Arial" panose="020B0604020202020204" pitchFamily="34" charset="0"/>
              <a:buNone/>
              <a:defRPr lang="en-US" sz="1800" kern="1200" dirty="0">
                <a:solidFill>
                  <a:schemeClr val="tx1"/>
                </a:solidFill>
                <a:latin typeface="+mn-lt"/>
                <a:ea typeface="+mn-ea"/>
                <a:cs typeface="+mn-cs"/>
              </a:defRPr>
            </a:lvl1pPr>
          </a:lstStyle>
          <a:p>
            <a:pPr lvl="0"/>
            <a:r>
              <a:rPr lang="en-US"/>
              <a:t>Insert content here</a:t>
            </a:r>
          </a:p>
        </p:txBody>
      </p:sp>
      <p:pic>
        <p:nvPicPr>
          <p:cNvPr id="12" name="Graphic 11">
            <a:extLst>
              <a:ext uri="{FF2B5EF4-FFF2-40B4-BE49-F238E27FC236}">
                <a16:creationId xmlns:a16="http://schemas.microsoft.com/office/drawing/2014/main" id="{9066358F-3531-4B96-B041-02BD184014A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5833855"/>
            <a:ext cx="12192000" cy="876300"/>
          </a:xfrm>
          <a:prstGeom prst="rect">
            <a:avLst/>
          </a:prstGeom>
        </p:spPr>
      </p:pic>
    </p:spTree>
    <p:extLst>
      <p:ext uri="{BB962C8B-B14F-4D97-AF65-F5344CB8AC3E}">
        <p14:creationId xmlns:p14="http://schemas.microsoft.com/office/powerpoint/2010/main" val="16442041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mart Art">
    <p:bg>
      <p:bgPr>
        <a:solidFill>
          <a:schemeClr val="accent2"/>
        </a:solidFill>
        <a:effectLst/>
      </p:bgPr>
    </p:bg>
    <p:spTree>
      <p:nvGrpSpPr>
        <p:cNvPr id="1" name=""/>
        <p:cNvGrpSpPr/>
        <p:nvPr/>
      </p:nvGrpSpPr>
      <p:grpSpPr>
        <a:xfrm>
          <a:off x="0" y="0"/>
          <a:ext cx="0" cy="0"/>
          <a:chOff x="0" y="0"/>
          <a:chExt cx="0" cy="0"/>
        </a:xfrm>
      </p:grpSpPr>
      <p:sp>
        <p:nvSpPr>
          <p:cNvPr id="19" name="Text Placeholder 4">
            <a:extLst>
              <a:ext uri="{FF2B5EF4-FFF2-40B4-BE49-F238E27FC236}">
                <a16:creationId xmlns:a16="http://schemas.microsoft.com/office/drawing/2014/main" id="{3E65ED86-A26C-479A-8393-0BFDCBCD43F2}"/>
              </a:ext>
            </a:extLst>
          </p:cNvPr>
          <p:cNvSpPr>
            <a:spLocks noGrp="1"/>
          </p:cNvSpPr>
          <p:nvPr>
            <p:ph type="body" sz="quarter" idx="13" hasCustomPrompt="1"/>
          </p:nvPr>
        </p:nvSpPr>
        <p:spPr>
          <a:xfrm>
            <a:off x="762000" y="1783952"/>
            <a:ext cx="10668000" cy="1111648"/>
          </a:xfrm>
          <a:prstGeom prst="rect">
            <a:avLst/>
          </a:prstGeom>
          <a:noFill/>
        </p:spPr>
        <p:txBody>
          <a:bodyPr wrap="square" lIns="0" tIns="0" rIns="0" bIns="0">
            <a:noAutofit/>
          </a:bodyPr>
          <a:lstStyle>
            <a:lvl1pPr marL="0" indent="0" algn="l">
              <a:spcBef>
                <a:spcPts val="0"/>
              </a:spcBef>
              <a:spcAft>
                <a:spcPts val="0"/>
              </a:spcAft>
              <a:buFont typeface="Arial" panose="020B0604020202020204" pitchFamily="34" charset="0"/>
              <a:buNone/>
              <a:defRPr lang="en-US" sz="1800" kern="1200" dirty="0">
                <a:solidFill>
                  <a:schemeClr val="tx1"/>
                </a:solidFill>
                <a:latin typeface="+mn-lt"/>
                <a:ea typeface="+mn-ea"/>
                <a:cs typeface="+mn-cs"/>
              </a:defRPr>
            </a:lvl1pPr>
          </a:lstStyle>
          <a:p>
            <a:pPr lvl="0"/>
            <a:r>
              <a:rPr lang="en-US"/>
              <a:t>Insert content here</a:t>
            </a:r>
          </a:p>
        </p:txBody>
      </p:sp>
      <p:sp>
        <p:nvSpPr>
          <p:cNvPr id="2" name="Title 1">
            <a:extLst>
              <a:ext uri="{FF2B5EF4-FFF2-40B4-BE49-F238E27FC236}">
                <a16:creationId xmlns:a16="http://schemas.microsoft.com/office/drawing/2014/main" id="{A07E4664-9EEE-4A2F-B223-5F295C6BFB16}"/>
              </a:ext>
            </a:extLst>
          </p:cNvPr>
          <p:cNvSpPr>
            <a:spLocks noGrp="1"/>
          </p:cNvSpPr>
          <p:nvPr>
            <p:ph type="title"/>
          </p:nvPr>
        </p:nvSpPr>
        <p:spPr>
          <a:xfrm>
            <a:off x="761999" y="715964"/>
            <a:ext cx="10667999" cy="646332"/>
          </a:xfrm>
        </p:spPr>
        <p:txBody>
          <a:bodyPr vert="horz" lIns="0" tIns="45720" rIns="91440" bIns="45720" rtlCol="0">
            <a:normAutofit/>
          </a:bodyPr>
          <a:lstStyle>
            <a:lvl1pPr>
              <a:defRPr lang="en-US" sz="4000" dirty="0">
                <a:solidFill>
                  <a:schemeClr val="accent3"/>
                </a:solidFill>
                <a:latin typeface="+mj-lt"/>
                <a:ea typeface="+mn-ea"/>
                <a:cs typeface="+mn-cs"/>
              </a:defRPr>
            </a:lvl1pPr>
          </a:lstStyle>
          <a:p>
            <a:pPr marL="0" lvl="0" indent="0">
              <a:spcBef>
                <a:spcPts val="1000"/>
              </a:spcBef>
              <a:buFont typeface="Arial" panose="020B0604020202020204" pitchFamily="34" charset="0"/>
            </a:pPr>
            <a:r>
              <a:rPr lang="en-US"/>
              <a:t>Click to edit Master title style</a:t>
            </a:r>
            <a:endParaRPr lang="en-US" dirty="0"/>
          </a:p>
        </p:txBody>
      </p:sp>
    </p:spTree>
    <p:extLst>
      <p:ext uri="{BB962C8B-B14F-4D97-AF65-F5344CB8AC3E}">
        <p14:creationId xmlns:p14="http://schemas.microsoft.com/office/powerpoint/2010/main" val="981512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bg>
      <p:bgPr>
        <a:solidFill>
          <a:schemeClr val="accent1"/>
        </a:solid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dirty="0"/>
          </a:p>
        </p:txBody>
      </p:sp>
      <p:sp>
        <p:nvSpPr>
          <p:cNvPr id="3" name="Footer Placeholder 2"/>
          <p:cNvSpPr>
            <a:spLocks noGrp="1"/>
          </p:cNvSpPr>
          <p:nvPr>
            <p:ph type="ftr" sz="quarter" idx="11"/>
          </p:nvPr>
        </p:nvSpPr>
        <p:spPr/>
        <p:txBody>
          <a:bodyPr/>
          <a:lstStyle/>
          <a:p>
            <a:r>
              <a:rPr lang="en-US"/>
              <a:t>© New Jersey Italian Heritage Commission </a:t>
            </a:r>
            <a:endParaRPr lang="en-US" dirty="0"/>
          </a:p>
        </p:txBody>
      </p:sp>
      <p:sp>
        <p:nvSpPr>
          <p:cNvPr id="4" name="Slide Number Placeholder 3"/>
          <p:cNvSpPr>
            <a:spLocks noGrp="1"/>
          </p:cNvSpPr>
          <p:nvPr>
            <p:ph type="sldNum" sz="quarter" idx="12"/>
          </p:nvPr>
        </p:nvSpPr>
        <p:spPr/>
        <p:txBody>
          <a:bodyPr/>
          <a:lstStyle/>
          <a:p>
            <a:fld id="{2715270E-046A-4C23-BC98-E307A7DD6BE8}" type="slidenum">
              <a:rPr lang="en-US" smtClean="0"/>
              <a:t>‹#›</a:t>
            </a:fld>
            <a:endParaRPr lang="en-US" dirty="0"/>
          </a:p>
        </p:txBody>
      </p:sp>
    </p:spTree>
    <p:extLst>
      <p:ext uri="{BB962C8B-B14F-4D97-AF65-F5344CB8AC3E}">
        <p14:creationId xmlns:p14="http://schemas.microsoft.com/office/powerpoint/2010/main" val="4203212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r>
              <a:rPr lang="en-US"/>
              <a:t>© New Jersey Italian Heritage Commission </a:t>
            </a:r>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490968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One Photo Content">
    <p:bg>
      <p:bgPr>
        <a:solidFill>
          <a:schemeClr val="accent3"/>
        </a:solidFill>
        <a:effectLst/>
      </p:bgPr>
    </p:bg>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8498B63D-F60C-4A9D-8D3E-0C7CD748FEDE}"/>
              </a:ext>
            </a:extLst>
          </p:cNvPr>
          <p:cNvSpPr>
            <a:spLocks noGrp="1"/>
          </p:cNvSpPr>
          <p:nvPr>
            <p:ph type="body" sz="quarter" idx="11"/>
          </p:nvPr>
        </p:nvSpPr>
        <p:spPr>
          <a:xfrm>
            <a:off x="762000" y="1905000"/>
            <a:ext cx="5334000" cy="3276600"/>
          </a:xfrm>
        </p:spPr>
        <p:txBody>
          <a:bodyPr/>
          <a:lstStyle>
            <a:lvl1pPr marL="0" indent="0">
              <a:buNone/>
              <a:defRPr sz="1800" b="1">
                <a:solidFill>
                  <a:schemeClr val="accent1"/>
                </a:solidFill>
              </a:defRPr>
            </a:lvl1pPr>
            <a:lvl2pPr marL="283464" indent="-283464">
              <a:spcBef>
                <a:spcPts val="1000"/>
              </a:spcBef>
              <a:defRPr sz="1800">
                <a:solidFill>
                  <a:schemeClr val="accent1"/>
                </a:solidFill>
              </a:defRPr>
            </a:lvl2pPr>
          </a:lstStyle>
          <a:p>
            <a:pPr lvl="0"/>
            <a:r>
              <a:rPr lang="en-US"/>
              <a:t>Click to edit Master text styles</a:t>
            </a:r>
          </a:p>
          <a:p>
            <a:pPr lvl="1"/>
            <a:r>
              <a:rPr lang="en-US"/>
              <a:t>Second level</a:t>
            </a:r>
          </a:p>
        </p:txBody>
      </p:sp>
      <p:sp>
        <p:nvSpPr>
          <p:cNvPr id="14" name="Picture Placeholder 13">
            <a:extLst>
              <a:ext uri="{FF2B5EF4-FFF2-40B4-BE49-F238E27FC236}">
                <a16:creationId xmlns:a16="http://schemas.microsoft.com/office/drawing/2014/main" id="{9B1932CF-F265-4AEE-8704-F42C01AFB479}"/>
              </a:ext>
            </a:extLst>
          </p:cNvPr>
          <p:cNvSpPr>
            <a:spLocks noGrp="1"/>
          </p:cNvSpPr>
          <p:nvPr>
            <p:ph type="pic" sz="quarter" idx="10"/>
          </p:nvPr>
        </p:nvSpPr>
        <p:spPr>
          <a:xfrm>
            <a:off x="7202624" y="715962"/>
            <a:ext cx="4227375" cy="4727907"/>
          </a:xfrm>
          <a:solidFill>
            <a:schemeClr val="accent3">
              <a:lumMod val="75000"/>
            </a:schemeClr>
          </a:solidFill>
        </p:spPr>
        <p:txBody>
          <a:bodyPr/>
          <a:lstStyle>
            <a:lvl1pPr algn="ctr">
              <a:buNone/>
              <a:defRPr sz="1600"/>
            </a:lvl1pPr>
          </a:lstStyle>
          <a:p>
            <a:r>
              <a:rPr lang="en-US"/>
              <a:t>Click icon to add picture</a:t>
            </a:r>
            <a:endParaRPr lang="en-US" dirty="0"/>
          </a:p>
        </p:txBody>
      </p:sp>
      <p:sp>
        <p:nvSpPr>
          <p:cNvPr id="3" name="Title 2">
            <a:extLst>
              <a:ext uri="{FF2B5EF4-FFF2-40B4-BE49-F238E27FC236}">
                <a16:creationId xmlns:a16="http://schemas.microsoft.com/office/drawing/2014/main" id="{164D0D78-72DF-43BD-8B4F-DE52DA013C52}"/>
              </a:ext>
            </a:extLst>
          </p:cNvPr>
          <p:cNvSpPr>
            <a:spLocks noGrp="1"/>
          </p:cNvSpPr>
          <p:nvPr>
            <p:ph type="title"/>
          </p:nvPr>
        </p:nvSpPr>
        <p:spPr>
          <a:xfrm>
            <a:off x="762000" y="715961"/>
            <a:ext cx="5334000" cy="1189038"/>
          </a:xfrm>
        </p:spPr>
        <p:txBody>
          <a:bodyPr vert="horz" lIns="91440" tIns="45720" rIns="91440" bIns="45720" rtlCol="0" anchor="t">
            <a:normAutofit/>
          </a:bodyPr>
          <a:lstStyle>
            <a:lvl1pPr>
              <a:defRPr lang="en-US" sz="4000">
                <a:solidFill>
                  <a:schemeClr val="accent1"/>
                </a:solidFill>
                <a:ea typeface="+mn-ea"/>
                <a:cs typeface="+mn-cs"/>
              </a:defRPr>
            </a:lvl1pPr>
          </a:lstStyle>
          <a:p>
            <a:pPr marL="0" lvl="0" indent="0">
              <a:spcBef>
                <a:spcPts val="1000"/>
              </a:spcBef>
              <a:buFont typeface="Arial" panose="020B0604020202020204" pitchFamily="34" charset="0"/>
            </a:pPr>
            <a:r>
              <a:rPr lang="en-US"/>
              <a:t>Click to edit Master title style</a:t>
            </a:r>
            <a:endParaRPr lang="en-US" dirty="0"/>
          </a:p>
        </p:txBody>
      </p:sp>
      <p:pic>
        <p:nvPicPr>
          <p:cNvPr id="2" name="Graphic 1">
            <a:extLst>
              <a:ext uri="{FF2B5EF4-FFF2-40B4-BE49-F238E27FC236}">
                <a16:creationId xmlns:a16="http://schemas.microsoft.com/office/drawing/2014/main" id="{DAFD71A9-C105-43A7-88DA-9FFC5174CC1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6000750"/>
            <a:ext cx="12192000" cy="857250"/>
          </a:xfrm>
          <a:prstGeom prst="rect">
            <a:avLst/>
          </a:prstGeom>
        </p:spPr>
      </p:pic>
    </p:spTree>
    <p:extLst>
      <p:ext uri="{BB962C8B-B14F-4D97-AF65-F5344CB8AC3E}">
        <p14:creationId xmlns:p14="http://schemas.microsoft.com/office/powerpoint/2010/main" val="652059179"/>
      </p:ext>
    </p:extLst>
  </p:cSld>
  <p:clrMapOvr>
    <a:masterClrMapping/>
  </p:clrMapOvr>
  <p:extLst>
    <p:ext uri="{DCECCB84-F9BA-43D5-87BE-67443E8EF086}">
      <p15:sldGuideLst xmlns:p15="http://schemas.microsoft.com/office/powerpoint/2012/main">
        <p15:guide id="1" pos="4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Photo Content">
    <p:bg>
      <p:bgPr>
        <a:solidFill>
          <a:schemeClr val="accent3"/>
        </a:solidFill>
        <a:effectLst/>
      </p:bgPr>
    </p:bg>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8498B63D-F60C-4A9D-8D3E-0C7CD748FEDE}"/>
              </a:ext>
            </a:extLst>
          </p:cNvPr>
          <p:cNvSpPr>
            <a:spLocks noGrp="1"/>
          </p:cNvSpPr>
          <p:nvPr>
            <p:ph type="body" sz="quarter" idx="11"/>
          </p:nvPr>
        </p:nvSpPr>
        <p:spPr>
          <a:xfrm>
            <a:off x="762000" y="1905000"/>
            <a:ext cx="5334000" cy="3276600"/>
          </a:xfrm>
        </p:spPr>
        <p:txBody>
          <a:bodyPr/>
          <a:lstStyle>
            <a:lvl1pPr marL="0" indent="0">
              <a:buNone/>
              <a:defRPr sz="1800" b="1">
                <a:solidFill>
                  <a:schemeClr val="accent1"/>
                </a:solidFill>
              </a:defRPr>
            </a:lvl1pPr>
            <a:lvl2pPr marL="283464" indent="-283464">
              <a:spcBef>
                <a:spcPts val="1000"/>
              </a:spcBef>
              <a:defRPr sz="1800">
                <a:solidFill>
                  <a:schemeClr val="accent1"/>
                </a:solidFill>
              </a:defRPr>
            </a:lvl2pPr>
          </a:lstStyle>
          <a:p>
            <a:pPr lvl="0"/>
            <a:r>
              <a:rPr lang="en-US"/>
              <a:t>Click to edit Master text styles</a:t>
            </a:r>
          </a:p>
          <a:p>
            <a:pPr lvl="1"/>
            <a:r>
              <a:rPr lang="en-US"/>
              <a:t>Second level</a:t>
            </a:r>
          </a:p>
        </p:txBody>
      </p:sp>
      <p:sp>
        <p:nvSpPr>
          <p:cNvPr id="8" name="Picture Placeholder 13">
            <a:extLst>
              <a:ext uri="{FF2B5EF4-FFF2-40B4-BE49-F238E27FC236}">
                <a16:creationId xmlns:a16="http://schemas.microsoft.com/office/drawing/2014/main" id="{89E410BA-B0FE-4F0E-8BE5-D33CC016635B}"/>
              </a:ext>
            </a:extLst>
          </p:cNvPr>
          <p:cNvSpPr>
            <a:spLocks noGrp="1"/>
          </p:cNvSpPr>
          <p:nvPr>
            <p:ph type="pic" sz="quarter" idx="13"/>
          </p:nvPr>
        </p:nvSpPr>
        <p:spPr>
          <a:xfrm>
            <a:off x="6858000" y="3444081"/>
            <a:ext cx="4572000" cy="2362200"/>
          </a:xfrm>
          <a:solidFill>
            <a:schemeClr val="accent3">
              <a:lumMod val="75000"/>
            </a:schemeClr>
          </a:solidFill>
        </p:spPr>
        <p:txBody>
          <a:bodyPr/>
          <a:lstStyle>
            <a:lvl1pPr algn="ctr">
              <a:buNone/>
              <a:defRPr sz="1600"/>
            </a:lvl1pPr>
          </a:lstStyle>
          <a:p>
            <a:r>
              <a:rPr lang="en-US"/>
              <a:t>Click icon to add picture</a:t>
            </a:r>
            <a:endParaRPr lang="en-US" dirty="0"/>
          </a:p>
        </p:txBody>
      </p:sp>
      <p:sp>
        <p:nvSpPr>
          <p:cNvPr id="9" name="Picture Placeholder 13">
            <a:extLst>
              <a:ext uri="{FF2B5EF4-FFF2-40B4-BE49-F238E27FC236}">
                <a16:creationId xmlns:a16="http://schemas.microsoft.com/office/drawing/2014/main" id="{827A95C0-AE8D-46E1-9EF9-64504CBEF99E}"/>
              </a:ext>
            </a:extLst>
          </p:cNvPr>
          <p:cNvSpPr>
            <a:spLocks noGrp="1"/>
          </p:cNvSpPr>
          <p:nvPr>
            <p:ph type="pic" sz="quarter" idx="14"/>
          </p:nvPr>
        </p:nvSpPr>
        <p:spPr>
          <a:xfrm>
            <a:off x="6858000" y="715963"/>
            <a:ext cx="4572000" cy="2362200"/>
          </a:xfrm>
          <a:solidFill>
            <a:schemeClr val="accent3">
              <a:lumMod val="75000"/>
            </a:schemeClr>
          </a:solidFill>
        </p:spPr>
        <p:txBody>
          <a:bodyPr/>
          <a:lstStyle>
            <a:lvl1pPr algn="ctr">
              <a:buNone/>
              <a:defRPr sz="1600"/>
            </a:lvl1pPr>
          </a:lstStyle>
          <a:p>
            <a:r>
              <a:rPr lang="en-US"/>
              <a:t>Click icon to add picture</a:t>
            </a:r>
            <a:endParaRPr lang="en-US" dirty="0"/>
          </a:p>
        </p:txBody>
      </p:sp>
      <p:pic>
        <p:nvPicPr>
          <p:cNvPr id="2" name="Graphic 1">
            <a:extLst>
              <a:ext uri="{FF2B5EF4-FFF2-40B4-BE49-F238E27FC236}">
                <a16:creationId xmlns:a16="http://schemas.microsoft.com/office/drawing/2014/main" id="{074AC9B3-247D-45E3-9C91-C248ADAFBAF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6000750"/>
            <a:ext cx="12192000" cy="857250"/>
          </a:xfrm>
          <a:prstGeom prst="rect">
            <a:avLst/>
          </a:prstGeom>
        </p:spPr>
      </p:pic>
      <p:sp>
        <p:nvSpPr>
          <p:cNvPr id="3" name="Title 2">
            <a:extLst>
              <a:ext uri="{FF2B5EF4-FFF2-40B4-BE49-F238E27FC236}">
                <a16:creationId xmlns:a16="http://schemas.microsoft.com/office/drawing/2014/main" id="{BB8295CA-882D-4533-80DA-6D6EA01257A6}"/>
              </a:ext>
            </a:extLst>
          </p:cNvPr>
          <p:cNvSpPr>
            <a:spLocks noGrp="1"/>
          </p:cNvSpPr>
          <p:nvPr>
            <p:ph type="title"/>
          </p:nvPr>
        </p:nvSpPr>
        <p:spPr>
          <a:xfrm>
            <a:off x="762000" y="715961"/>
            <a:ext cx="5334000" cy="1189038"/>
          </a:xfrm>
        </p:spPr>
        <p:txBody>
          <a:bodyPr vert="horz" lIns="91440" tIns="45720" rIns="91440" bIns="45720" rtlCol="0" anchor="t">
            <a:normAutofit/>
          </a:bodyPr>
          <a:lstStyle>
            <a:lvl1pPr>
              <a:defRPr lang="en-US" sz="4000">
                <a:solidFill>
                  <a:schemeClr val="accent1"/>
                </a:solidFill>
                <a:ea typeface="+mn-ea"/>
                <a:cs typeface="+mn-cs"/>
              </a:defRPr>
            </a:lvl1pPr>
          </a:lstStyle>
          <a:p>
            <a:pPr marL="0" lvl="0" indent="0">
              <a:spcBef>
                <a:spcPts val="1000"/>
              </a:spcBef>
              <a:buFont typeface="Arial" panose="020B0604020202020204" pitchFamily="34" charset="0"/>
            </a:pPr>
            <a:r>
              <a:rPr lang="en-US"/>
              <a:t>Click to edit Master title style</a:t>
            </a:r>
            <a:endParaRPr lang="en-US" dirty="0"/>
          </a:p>
        </p:txBody>
      </p:sp>
    </p:spTree>
    <p:extLst>
      <p:ext uri="{BB962C8B-B14F-4D97-AF65-F5344CB8AC3E}">
        <p14:creationId xmlns:p14="http://schemas.microsoft.com/office/powerpoint/2010/main" val="1587292952"/>
      </p:ext>
    </p:extLst>
  </p:cSld>
  <p:clrMapOvr>
    <a:masterClrMapping/>
  </p:clrMapOvr>
  <p:extLst>
    <p:ext uri="{DCECCB84-F9BA-43D5-87BE-67443E8EF086}">
      <p15:sldGuideLst xmlns:p15="http://schemas.microsoft.com/office/powerpoint/2012/main">
        <p15:guide id="1" orient="horz" pos="3672"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Right Pattern Content">
    <p:bg>
      <p:bgPr>
        <a:solidFill>
          <a:schemeClr val="accent2"/>
        </a:solidFill>
        <a:effectLst/>
      </p:bgPr>
    </p:bg>
    <p:spTree>
      <p:nvGrpSpPr>
        <p:cNvPr id="1" name=""/>
        <p:cNvGrpSpPr/>
        <p:nvPr/>
      </p:nvGrpSpPr>
      <p:grpSpPr>
        <a:xfrm>
          <a:off x="0" y="0"/>
          <a:ext cx="0" cy="0"/>
          <a:chOff x="0" y="0"/>
          <a:chExt cx="0" cy="0"/>
        </a:xfrm>
      </p:grpSpPr>
      <p:sp>
        <p:nvSpPr>
          <p:cNvPr id="12" name="Text Placeholder 15">
            <a:extLst>
              <a:ext uri="{FF2B5EF4-FFF2-40B4-BE49-F238E27FC236}">
                <a16:creationId xmlns:a16="http://schemas.microsoft.com/office/drawing/2014/main" id="{E8DBED36-2461-46D0-AF71-79E0064B3758}"/>
              </a:ext>
            </a:extLst>
          </p:cNvPr>
          <p:cNvSpPr>
            <a:spLocks noGrp="1"/>
          </p:cNvSpPr>
          <p:nvPr>
            <p:ph type="body" sz="quarter" idx="11"/>
          </p:nvPr>
        </p:nvSpPr>
        <p:spPr>
          <a:xfrm>
            <a:off x="762000" y="1905000"/>
            <a:ext cx="6477000" cy="3276600"/>
          </a:xfrm>
        </p:spPr>
        <p:txBody>
          <a:bodyPr/>
          <a:lstStyle>
            <a:lvl1pPr marL="0" indent="0">
              <a:buNone/>
              <a:defRPr sz="1800" b="1">
                <a:solidFill>
                  <a:schemeClr val="tx1"/>
                </a:solidFill>
              </a:defRPr>
            </a:lvl1pPr>
            <a:lvl2pPr marL="283464" indent="-283464">
              <a:spcBef>
                <a:spcPts val="1000"/>
              </a:spcBef>
              <a:defRPr sz="1800">
                <a:solidFill>
                  <a:schemeClr val="tx1"/>
                </a:solidFill>
              </a:defRPr>
            </a:lvl2pPr>
          </a:lstStyle>
          <a:p>
            <a:pPr lvl="0"/>
            <a:r>
              <a:rPr lang="en-US"/>
              <a:t>Click to edit Master text styles</a:t>
            </a:r>
          </a:p>
          <a:p>
            <a:pPr lvl="1"/>
            <a:r>
              <a:rPr lang="en-US"/>
              <a:t>Second level</a:t>
            </a:r>
          </a:p>
        </p:txBody>
      </p:sp>
      <p:pic>
        <p:nvPicPr>
          <p:cNvPr id="8" name="Graphic 7" hidden="1">
            <a:extLst>
              <a:ext uri="{FF2B5EF4-FFF2-40B4-BE49-F238E27FC236}">
                <a16:creationId xmlns:a16="http://schemas.microsoft.com/office/drawing/2014/main" id="{606CCDFE-8488-471E-A2E2-3C7504F25FF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633874" y="0"/>
            <a:ext cx="3558126" cy="6858000"/>
          </a:xfrm>
          <a:prstGeom prst="rect">
            <a:avLst/>
          </a:prstGeom>
        </p:spPr>
      </p:pic>
      <p:pic>
        <p:nvPicPr>
          <p:cNvPr id="7" name="Graphic 6">
            <a:extLst>
              <a:ext uri="{FF2B5EF4-FFF2-40B4-BE49-F238E27FC236}">
                <a16:creationId xmlns:a16="http://schemas.microsoft.com/office/drawing/2014/main" id="{9A7A9776-2781-49A6-AD44-CE45C0543F4D}"/>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8382000" y="0"/>
            <a:ext cx="3810000" cy="6858000"/>
          </a:xfrm>
          <a:prstGeom prst="rect">
            <a:avLst/>
          </a:prstGeom>
        </p:spPr>
      </p:pic>
      <p:sp>
        <p:nvSpPr>
          <p:cNvPr id="2" name="Title 1">
            <a:extLst>
              <a:ext uri="{FF2B5EF4-FFF2-40B4-BE49-F238E27FC236}">
                <a16:creationId xmlns:a16="http://schemas.microsoft.com/office/drawing/2014/main" id="{EA2FE0FB-930A-4056-8430-A6353A5DA863}"/>
              </a:ext>
            </a:extLst>
          </p:cNvPr>
          <p:cNvSpPr>
            <a:spLocks noGrp="1"/>
          </p:cNvSpPr>
          <p:nvPr>
            <p:ph type="title"/>
          </p:nvPr>
        </p:nvSpPr>
        <p:spPr>
          <a:xfrm>
            <a:off x="762000" y="715961"/>
            <a:ext cx="6477000" cy="1189038"/>
          </a:xfrm>
        </p:spPr>
        <p:txBody>
          <a:bodyPr vert="horz" lIns="91440" tIns="45720" rIns="91440" bIns="45720" rtlCol="0" anchor="t">
            <a:normAutofit/>
          </a:bodyPr>
          <a:lstStyle>
            <a:lvl1pPr>
              <a:defRPr lang="en-US" sz="4000">
                <a:ea typeface="+mn-ea"/>
                <a:cs typeface="+mn-cs"/>
              </a:defRPr>
            </a:lvl1pPr>
          </a:lstStyle>
          <a:p>
            <a:pPr marL="0" lvl="0" indent="0">
              <a:spcBef>
                <a:spcPts val="1000"/>
              </a:spcBef>
              <a:buFont typeface="Arial" panose="020B0604020202020204" pitchFamily="34" charset="0"/>
            </a:pPr>
            <a:r>
              <a:rPr lang="en-US"/>
              <a:t>Click to edit Master title style</a:t>
            </a:r>
            <a:endParaRPr lang="en-US" dirty="0"/>
          </a:p>
        </p:txBody>
      </p:sp>
    </p:spTree>
    <p:extLst>
      <p:ext uri="{BB962C8B-B14F-4D97-AF65-F5344CB8AC3E}">
        <p14:creationId xmlns:p14="http://schemas.microsoft.com/office/powerpoint/2010/main" val="1429281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2240" userDrawn="1">
          <p15:clr>
            <a:srgbClr val="5ACBF0"/>
          </p15:clr>
        </p15:guide>
        <p15:guide id="4" orient="horz" pos="2487" userDrawn="1">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ight Pattern Content Yellow">
    <p:bg>
      <p:bgPr>
        <a:solidFill>
          <a:schemeClr val="accent3"/>
        </a:solidFill>
        <a:effectLst/>
      </p:bgPr>
    </p:bg>
    <p:spTree>
      <p:nvGrpSpPr>
        <p:cNvPr id="1" name=""/>
        <p:cNvGrpSpPr/>
        <p:nvPr/>
      </p:nvGrpSpPr>
      <p:grpSpPr>
        <a:xfrm>
          <a:off x="0" y="0"/>
          <a:ext cx="0" cy="0"/>
          <a:chOff x="0" y="0"/>
          <a:chExt cx="0" cy="0"/>
        </a:xfrm>
      </p:grpSpPr>
      <p:sp>
        <p:nvSpPr>
          <p:cNvPr id="12" name="Text Placeholder 15">
            <a:extLst>
              <a:ext uri="{FF2B5EF4-FFF2-40B4-BE49-F238E27FC236}">
                <a16:creationId xmlns:a16="http://schemas.microsoft.com/office/drawing/2014/main" id="{E8DBED36-2461-46D0-AF71-79E0064B3758}"/>
              </a:ext>
            </a:extLst>
          </p:cNvPr>
          <p:cNvSpPr>
            <a:spLocks noGrp="1"/>
          </p:cNvSpPr>
          <p:nvPr>
            <p:ph type="body" sz="quarter" idx="11"/>
          </p:nvPr>
        </p:nvSpPr>
        <p:spPr>
          <a:xfrm>
            <a:off x="762000" y="1905000"/>
            <a:ext cx="6477000" cy="3276600"/>
          </a:xfrm>
        </p:spPr>
        <p:txBody>
          <a:bodyPr/>
          <a:lstStyle>
            <a:lvl1pPr marL="0" indent="0">
              <a:buNone/>
              <a:defRPr sz="1800" b="1">
                <a:solidFill>
                  <a:schemeClr val="accent1"/>
                </a:solidFill>
              </a:defRPr>
            </a:lvl1pPr>
            <a:lvl2pPr marL="283464" indent="-283464">
              <a:spcBef>
                <a:spcPts val="1000"/>
              </a:spcBef>
              <a:defRPr sz="1800">
                <a:solidFill>
                  <a:schemeClr val="accent1"/>
                </a:solidFill>
              </a:defRPr>
            </a:lvl2pPr>
          </a:lstStyle>
          <a:p>
            <a:pPr lvl="0"/>
            <a:r>
              <a:rPr lang="en-US"/>
              <a:t>Click to edit Master text styles</a:t>
            </a:r>
          </a:p>
          <a:p>
            <a:pPr lvl="1"/>
            <a:r>
              <a:rPr lang="en-US"/>
              <a:t>Second level</a:t>
            </a:r>
          </a:p>
        </p:txBody>
      </p:sp>
      <p:pic>
        <p:nvPicPr>
          <p:cNvPr id="8" name="Graphic 7" hidden="1">
            <a:extLst>
              <a:ext uri="{FF2B5EF4-FFF2-40B4-BE49-F238E27FC236}">
                <a16:creationId xmlns:a16="http://schemas.microsoft.com/office/drawing/2014/main" id="{606CCDFE-8488-471E-A2E2-3C7504F25FFB}"/>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633874" y="0"/>
            <a:ext cx="3558126" cy="6858000"/>
          </a:xfrm>
          <a:prstGeom prst="rect">
            <a:avLst/>
          </a:prstGeom>
        </p:spPr>
      </p:pic>
      <p:pic>
        <p:nvPicPr>
          <p:cNvPr id="7" name="Graphic 6">
            <a:extLst>
              <a:ext uri="{FF2B5EF4-FFF2-40B4-BE49-F238E27FC236}">
                <a16:creationId xmlns:a16="http://schemas.microsoft.com/office/drawing/2014/main" id="{9A7A9776-2781-49A6-AD44-CE45C0543F4D}"/>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8382000" y="0"/>
            <a:ext cx="3810000" cy="6858000"/>
          </a:xfrm>
          <a:prstGeom prst="rect">
            <a:avLst/>
          </a:prstGeom>
        </p:spPr>
      </p:pic>
      <p:sp>
        <p:nvSpPr>
          <p:cNvPr id="2" name="Title 1">
            <a:extLst>
              <a:ext uri="{FF2B5EF4-FFF2-40B4-BE49-F238E27FC236}">
                <a16:creationId xmlns:a16="http://schemas.microsoft.com/office/drawing/2014/main" id="{EA2FE0FB-930A-4056-8430-A6353A5DA863}"/>
              </a:ext>
            </a:extLst>
          </p:cNvPr>
          <p:cNvSpPr>
            <a:spLocks noGrp="1"/>
          </p:cNvSpPr>
          <p:nvPr>
            <p:ph type="title"/>
          </p:nvPr>
        </p:nvSpPr>
        <p:spPr>
          <a:xfrm>
            <a:off x="762000" y="715961"/>
            <a:ext cx="6477000" cy="1189038"/>
          </a:xfrm>
        </p:spPr>
        <p:txBody>
          <a:bodyPr vert="horz" lIns="91440" tIns="45720" rIns="91440" bIns="45720" rtlCol="0" anchor="t">
            <a:normAutofit/>
          </a:bodyPr>
          <a:lstStyle>
            <a:lvl1pPr>
              <a:defRPr lang="en-US" sz="4000">
                <a:solidFill>
                  <a:schemeClr val="accent1"/>
                </a:solidFill>
                <a:ea typeface="+mn-ea"/>
                <a:cs typeface="+mn-cs"/>
              </a:defRPr>
            </a:lvl1pPr>
          </a:lstStyle>
          <a:p>
            <a:pPr marL="0" lvl="0" indent="0">
              <a:spcBef>
                <a:spcPts val="1000"/>
              </a:spcBef>
              <a:buFont typeface="Arial" panose="020B0604020202020204" pitchFamily="34" charset="0"/>
            </a:pPr>
            <a:r>
              <a:rPr lang="en-US"/>
              <a:t>Click to edit Master title style</a:t>
            </a:r>
            <a:endParaRPr lang="en-US" dirty="0"/>
          </a:p>
        </p:txBody>
      </p:sp>
    </p:spTree>
    <p:extLst>
      <p:ext uri="{BB962C8B-B14F-4D97-AF65-F5344CB8AC3E}">
        <p14:creationId xmlns:p14="http://schemas.microsoft.com/office/powerpoint/2010/main" val="2002499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6127">
          <p15:clr>
            <a:srgbClr val="5ACBF0"/>
          </p15:clr>
        </p15:guide>
        <p15:guide id="3" orient="horz" pos="2240" userDrawn="1">
          <p15:clr>
            <a:srgbClr val="5ACBF0"/>
          </p15:clr>
        </p15:guide>
        <p15:guide id="4" orient="horz" pos="2487" userDrawn="1">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eft Pattern Content">
    <p:bg>
      <p:bgPr>
        <a:solidFill>
          <a:schemeClr val="accent2"/>
        </a:solidFill>
        <a:effectLst/>
      </p:bgPr>
    </p:bg>
    <p:spTree>
      <p:nvGrpSpPr>
        <p:cNvPr id="1" name=""/>
        <p:cNvGrpSpPr/>
        <p:nvPr/>
      </p:nvGrpSpPr>
      <p:grpSpPr>
        <a:xfrm>
          <a:off x="0" y="0"/>
          <a:ext cx="0" cy="0"/>
          <a:chOff x="0" y="0"/>
          <a:chExt cx="0" cy="0"/>
        </a:xfrm>
      </p:grpSpPr>
      <p:sp>
        <p:nvSpPr>
          <p:cNvPr id="12" name="Text Placeholder 15">
            <a:extLst>
              <a:ext uri="{FF2B5EF4-FFF2-40B4-BE49-F238E27FC236}">
                <a16:creationId xmlns:a16="http://schemas.microsoft.com/office/drawing/2014/main" id="{E8DBED36-2461-46D0-AF71-79E0064B3758}"/>
              </a:ext>
            </a:extLst>
          </p:cNvPr>
          <p:cNvSpPr>
            <a:spLocks noGrp="1"/>
          </p:cNvSpPr>
          <p:nvPr>
            <p:ph type="body" sz="quarter" idx="11"/>
          </p:nvPr>
        </p:nvSpPr>
        <p:spPr>
          <a:xfrm>
            <a:off x="4533900" y="1905000"/>
            <a:ext cx="6955734" cy="3276600"/>
          </a:xfrm>
        </p:spPr>
        <p:txBody>
          <a:bodyPr/>
          <a:lstStyle>
            <a:lvl1pPr marL="0" indent="0">
              <a:buNone/>
              <a:defRPr sz="1800" b="1">
                <a:solidFill>
                  <a:schemeClr val="tx1"/>
                </a:solidFill>
              </a:defRPr>
            </a:lvl1pPr>
            <a:lvl2pPr marL="283464" indent="-283464">
              <a:spcBef>
                <a:spcPts val="1000"/>
              </a:spcBef>
              <a:defRPr sz="1800">
                <a:solidFill>
                  <a:schemeClr val="tx1"/>
                </a:solidFill>
              </a:defRPr>
            </a:lvl2pPr>
          </a:lstStyle>
          <a:p>
            <a:pPr lvl="0"/>
            <a:r>
              <a:rPr lang="en-US"/>
              <a:t>Click to edit Master text styles</a:t>
            </a:r>
          </a:p>
          <a:p>
            <a:pPr lvl="1"/>
            <a:r>
              <a:rPr lang="en-US"/>
              <a:t>Second level</a:t>
            </a:r>
          </a:p>
        </p:txBody>
      </p:sp>
      <p:pic>
        <p:nvPicPr>
          <p:cNvPr id="13" name="Graphic 12" hidden="1">
            <a:extLst>
              <a:ext uri="{FF2B5EF4-FFF2-40B4-BE49-F238E27FC236}">
                <a16:creationId xmlns:a16="http://schemas.microsoft.com/office/drawing/2014/main" id="{8393C3A4-D09E-47EB-B9F0-C1DDDEB3B18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flipH="1">
            <a:off x="0" y="0"/>
            <a:ext cx="3810000" cy="6858000"/>
          </a:xfrm>
          <a:prstGeom prst="rect">
            <a:avLst/>
          </a:prstGeom>
        </p:spPr>
      </p:pic>
      <p:pic>
        <p:nvPicPr>
          <p:cNvPr id="8" name="Graphic 7">
            <a:extLst>
              <a:ext uri="{FF2B5EF4-FFF2-40B4-BE49-F238E27FC236}">
                <a16:creationId xmlns:a16="http://schemas.microsoft.com/office/drawing/2014/main" id="{B829B5F1-1C12-4A1B-A83C-BFE17D26D9C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0"/>
            <a:ext cx="3810000" cy="6858000"/>
          </a:xfrm>
          <a:prstGeom prst="rect">
            <a:avLst/>
          </a:prstGeom>
        </p:spPr>
      </p:pic>
      <p:sp>
        <p:nvSpPr>
          <p:cNvPr id="2" name="Title 1">
            <a:extLst>
              <a:ext uri="{FF2B5EF4-FFF2-40B4-BE49-F238E27FC236}">
                <a16:creationId xmlns:a16="http://schemas.microsoft.com/office/drawing/2014/main" id="{0D62E947-C679-46EB-896A-20E355781CAF}"/>
              </a:ext>
            </a:extLst>
          </p:cNvPr>
          <p:cNvSpPr>
            <a:spLocks noGrp="1"/>
          </p:cNvSpPr>
          <p:nvPr>
            <p:ph type="title"/>
          </p:nvPr>
        </p:nvSpPr>
        <p:spPr>
          <a:xfrm>
            <a:off x="4533898" y="715961"/>
            <a:ext cx="6955735" cy="1189038"/>
          </a:xfrm>
        </p:spPr>
        <p:txBody>
          <a:bodyPr vert="horz" lIns="91440" tIns="45720" rIns="91440" bIns="45720" rtlCol="0" anchor="t">
            <a:normAutofit/>
          </a:bodyPr>
          <a:lstStyle>
            <a:lvl1pPr>
              <a:defRPr lang="en-US" sz="4000" i="0" cap="none" spc="-50" baseline="0">
                <a:ln w="3175">
                  <a:noFill/>
                </a:ln>
                <a:solidFill>
                  <a:schemeClr val="tx1"/>
                </a:solidFill>
                <a:effectLst/>
                <a:ea typeface="+mn-ea"/>
                <a:cs typeface="Segoe UI" pitchFamily="34" charset="0"/>
              </a:defRPr>
            </a:lvl1pPr>
          </a:lstStyle>
          <a:p>
            <a:pPr marL="0" lvl="0" indent="0">
              <a:spcBef>
                <a:spcPts val="1000"/>
              </a:spcBef>
              <a:buFont typeface="Arial" panose="020B0604020202020204" pitchFamily="34" charset="0"/>
            </a:pPr>
            <a:r>
              <a:rPr lang="en-US"/>
              <a:t>Click to edit Master title style</a:t>
            </a:r>
            <a:endParaRPr lang="en-US" dirty="0"/>
          </a:p>
        </p:txBody>
      </p:sp>
    </p:spTree>
    <p:extLst>
      <p:ext uri="{BB962C8B-B14F-4D97-AF65-F5344CB8AC3E}">
        <p14:creationId xmlns:p14="http://schemas.microsoft.com/office/powerpoint/2010/main" val="2204198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2856" userDrawn="1">
          <p15:clr>
            <a:srgbClr val="5ACBF0"/>
          </p15:clr>
        </p15:guide>
        <p15:guide id="3" orient="horz" pos="2240" userDrawn="1">
          <p15:clr>
            <a:srgbClr val="5ACBF0"/>
          </p15:clr>
        </p15:guide>
        <p15:guide id="4" orient="horz" pos="2487" userDrawn="1">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eft Pattern Content Yellow">
    <p:bg>
      <p:bgPr>
        <a:solidFill>
          <a:schemeClr val="accent3"/>
        </a:solidFill>
        <a:effectLst/>
      </p:bgPr>
    </p:bg>
    <p:spTree>
      <p:nvGrpSpPr>
        <p:cNvPr id="1" name=""/>
        <p:cNvGrpSpPr/>
        <p:nvPr/>
      </p:nvGrpSpPr>
      <p:grpSpPr>
        <a:xfrm>
          <a:off x="0" y="0"/>
          <a:ext cx="0" cy="0"/>
          <a:chOff x="0" y="0"/>
          <a:chExt cx="0" cy="0"/>
        </a:xfrm>
      </p:grpSpPr>
      <p:sp>
        <p:nvSpPr>
          <p:cNvPr id="12" name="Text Placeholder 15">
            <a:extLst>
              <a:ext uri="{FF2B5EF4-FFF2-40B4-BE49-F238E27FC236}">
                <a16:creationId xmlns:a16="http://schemas.microsoft.com/office/drawing/2014/main" id="{E8DBED36-2461-46D0-AF71-79E0064B3758}"/>
              </a:ext>
            </a:extLst>
          </p:cNvPr>
          <p:cNvSpPr>
            <a:spLocks noGrp="1"/>
          </p:cNvSpPr>
          <p:nvPr>
            <p:ph type="body" sz="quarter" idx="11"/>
          </p:nvPr>
        </p:nvSpPr>
        <p:spPr>
          <a:xfrm>
            <a:off x="4533900" y="1905000"/>
            <a:ext cx="6955734" cy="3276600"/>
          </a:xfrm>
        </p:spPr>
        <p:txBody>
          <a:bodyPr/>
          <a:lstStyle>
            <a:lvl1pPr marL="0" indent="0">
              <a:buNone/>
              <a:defRPr sz="1800" b="1">
                <a:solidFill>
                  <a:schemeClr val="accent1"/>
                </a:solidFill>
              </a:defRPr>
            </a:lvl1pPr>
            <a:lvl2pPr marL="283464" indent="-283464">
              <a:spcBef>
                <a:spcPts val="1000"/>
              </a:spcBef>
              <a:defRPr sz="1800">
                <a:solidFill>
                  <a:schemeClr val="accent1"/>
                </a:solidFill>
              </a:defRPr>
            </a:lvl2pPr>
          </a:lstStyle>
          <a:p>
            <a:pPr lvl="0"/>
            <a:r>
              <a:rPr lang="en-US"/>
              <a:t>Click to edit Master text styles</a:t>
            </a:r>
          </a:p>
          <a:p>
            <a:pPr lvl="1"/>
            <a:r>
              <a:rPr lang="en-US"/>
              <a:t>Second level</a:t>
            </a:r>
          </a:p>
        </p:txBody>
      </p:sp>
      <p:pic>
        <p:nvPicPr>
          <p:cNvPr id="13" name="Graphic 12" hidden="1">
            <a:extLst>
              <a:ext uri="{FF2B5EF4-FFF2-40B4-BE49-F238E27FC236}">
                <a16:creationId xmlns:a16="http://schemas.microsoft.com/office/drawing/2014/main" id="{8393C3A4-D09E-47EB-B9F0-C1DDDEB3B18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flipH="1">
            <a:off x="0" y="0"/>
            <a:ext cx="3810000" cy="6858000"/>
          </a:xfrm>
          <a:prstGeom prst="rect">
            <a:avLst/>
          </a:prstGeom>
        </p:spPr>
      </p:pic>
      <p:pic>
        <p:nvPicPr>
          <p:cNvPr id="8" name="Graphic 7">
            <a:extLst>
              <a:ext uri="{FF2B5EF4-FFF2-40B4-BE49-F238E27FC236}">
                <a16:creationId xmlns:a16="http://schemas.microsoft.com/office/drawing/2014/main" id="{B829B5F1-1C12-4A1B-A83C-BFE17D26D9C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0" y="0"/>
            <a:ext cx="3810000" cy="6858000"/>
          </a:xfrm>
          <a:prstGeom prst="rect">
            <a:avLst/>
          </a:prstGeom>
        </p:spPr>
      </p:pic>
      <p:sp>
        <p:nvSpPr>
          <p:cNvPr id="2" name="Title 1">
            <a:extLst>
              <a:ext uri="{FF2B5EF4-FFF2-40B4-BE49-F238E27FC236}">
                <a16:creationId xmlns:a16="http://schemas.microsoft.com/office/drawing/2014/main" id="{0D62E947-C679-46EB-896A-20E355781CAF}"/>
              </a:ext>
            </a:extLst>
          </p:cNvPr>
          <p:cNvSpPr>
            <a:spLocks noGrp="1"/>
          </p:cNvSpPr>
          <p:nvPr>
            <p:ph type="title"/>
          </p:nvPr>
        </p:nvSpPr>
        <p:spPr>
          <a:xfrm>
            <a:off x="4533898" y="715961"/>
            <a:ext cx="6955735" cy="1189038"/>
          </a:xfrm>
        </p:spPr>
        <p:txBody>
          <a:bodyPr vert="horz" lIns="91440" tIns="45720" rIns="91440" bIns="45720" rtlCol="0" anchor="t">
            <a:normAutofit/>
          </a:bodyPr>
          <a:lstStyle>
            <a:lvl1pPr>
              <a:defRPr lang="en-US" sz="4000" i="0" cap="none" spc="-50" baseline="0">
                <a:ln w="3175">
                  <a:noFill/>
                </a:ln>
                <a:solidFill>
                  <a:schemeClr val="accent1"/>
                </a:solidFill>
                <a:effectLst/>
                <a:ea typeface="+mn-ea"/>
                <a:cs typeface="Segoe UI" pitchFamily="34" charset="0"/>
              </a:defRPr>
            </a:lvl1pPr>
          </a:lstStyle>
          <a:p>
            <a:pPr marL="0" lvl="0" indent="0">
              <a:spcBef>
                <a:spcPts val="1000"/>
              </a:spcBef>
              <a:buFont typeface="Arial" panose="020B0604020202020204" pitchFamily="34" charset="0"/>
            </a:pPr>
            <a:r>
              <a:rPr lang="en-US"/>
              <a:t>Click to edit Master title style</a:t>
            </a:r>
            <a:endParaRPr lang="en-US" dirty="0"/>
          </a:p>
        </p:txBody>
      </p:sp>
    </p:spTree>
    <p:extLst>
      <p:ext uri="{BB962C8B-B14F-4D97-AF65-F5344CB8AC3E}">
        <p14:creationId xmlns:p14="http://schemas.microsoft.com/office/powerpoint/2010/main" val="753199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2856" userDrawn="1">
          <p15:clr>
            <a:srgbClr val="5ACBF0"/>
          </p15:clr>
        </p15:guide>
        <p15:guide id="3" orient="horz" pos="2240" userDrawn="1">
          <p15:clr>
            <a:srgbClr val="5ACBF0"/>
          </p15:clr>
        </p15:guide>
        <p15:guide id="4" orient="horz" pos="2487" userDrawn="1">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fetti Content Purple">
    <p:bg>
      <p:bgPr>
        <a:solidFill>
          <a:schemeClr val="accent1"/>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D9303A2-B30A-054C-B809-053B909E125F}"/>
              </a:ext>
            </a:extLst>
          </p:cNvPr>
          <p:cNvSpPr>
            <a:spLocks noGrp="1"/>
          </p:cNvSpPr>
          <p:nvPr>
            <p:ph type="title" hasCustomPrompt="1"/>
          </p:nvPr>
        </p:nvSpPr>
        <p:spPr>
          <a:xfrm>
            <a:off x="1525301" y="1975104"/>
            <a:ext cx="9141397" cy="615553"/>
          </a:xfrm>
          <a:noFill/>
        </p:spPr>
        <p:txBody>
          <a:bodyPr wrap="square" lIns="0" tIns="0" rIns="0" bIns="0" anchor="b" anchorCtr="0">
            <a:spAutoFit/>
          </a:bodyPr>
          <a:lstStyle>
            <a:lvl1pPr algn="ctr" defTabSz="932742" rtl="0" eaLnBrk="1" latinLnBrk="0" hangingPunct="1">
              <a:lnSpc>
                <a:spcPct val="100000"/>
              </a:lnSpc>
              <a:spcBef>
                <a:spcPct val="0"/>
              </a:spcBef>
              <a:buNone/>
              <a:defRPr lang="en-US" sz="4000" b="1" i="0" kern="1200" cap="none" spc="-50" baseline="0" dirty="0">
                <a:ln w="3175">
                  <a:noFill/>
                </a:ln>
                <a:solidFill>
                  <a:schemeClr val="accent3"/>
                </a:solidFill>
                <a:effectLst/>
                <a:latin typeface="+mn-lt"/>
                <a:ea typeface="+mn-ea"/>
                <a:cs typeface="Segoe UI" pitchFamily="34" charset="0"/>
              </a:defRPr>
            </a:lvl1pPr>
          </a:lstStyle>
          <a:p>
            <a:r>
              <a:rPr lang="en-US" dirty="0"/>
              <a:t>Section title with border</a:t>
            </a:r>
          </a:p>
        </p:txBody>
      </p:sp>
      <p:sp>
        <p:nvSpPr>
          <p:cNvPr id="6" name="Text Placeholder 4">
            <a:extLst>
              <a:ext uri="{FF2B5EF4-FFF2-40B4-BE49-F238E27FC236}">
                <a16:creationId xmlns:a16="http://schemas.microsoft.com/office/drawing/2014/main" id="{10F58DD1-3970-D84D-8040-EF33B0971D59}"/>
              </a:ext>
            </a:extLst>
          </p:cNvPr>
          <p:cNvSpPr>
            <a:spLocks noGrp="1"/>
          </p:cNvSpPr>
          <p:nvPr>
            <p:ph type="body" sz="quarter" idx="12" hasCustomPrompt="1"/>
          </p:nvPr>
        </p:nvSpPr>
        <p:spPr>
          <a:xfrm>
            <a:off x="2196307" y="3260705"/>
            <a:ext cx="7799387" cy="1534757"/>
          </a:xfrm>
          <a:prstGeom prst="rect">
            <a:avLst/>
          </a:prstGeom>
          <a:noFill/>
        </p:spPr>
        <p:txBody>
          <a:bodyPr wrap="square" lIns="0" tIns="0" rIns="0" bIns="0">
            <a:noAutofit/>
          </a:bodyPr>
          <a:lstStyle>
            <a:lvl1pPr marL="0" indent="0" algn="ctr">
              <a:spcBef>
                <a:spcPts val="0"/>
              </a:spcBef>
              <a:spcAft>
                <a:spcPts val="0"/>
              </a:spcAft>
              <a:buFont typeface="Arial" panose="020B0604020202020204" pitchFamily="34" charset="0"/>
              <a:buNone/>
              <a:defRPr lang="en-US" sz="1800" kern="1200" dirty="0">
                <a:solidFill>
                  <a:schemeClr val="tx1"/>
                </a:solidFill>
                <a:latin typeface="+mn-lt"/>
                <a:ea typeface="+mn-ea"/>
                <a:cs typeface="+mn-cs"/>
              </a:defRPr>
            </a:lvl1pPr>
          </a:lstStyle>
          <a:p>
            <a:pPr lvl="0"/>
            <a:r>
              <a:rPr lang="en-US" dirty="0"/>
              <a:t>Insert content here</a:t>
            </a:r>
          </a:p>
        </p:txBody>
      </p:sp>
      <p:pic>
        <p:nvPicPr>
          <p:cNvPr id="3" name="Graphic 2">
            <a:extLst>
              <a:ext uri="{FF2B5EF4-FFF2-40B4-BE49-F238E27FC236}">
                <a16:creationId xmlns:a16="http://schemas.microsoft.com/office/drawing/2014/main" id="{EEE98737-74D2-46C7-8655-74871A42039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131248"/>
            <a:ext cx="12192000" cy="428625"/>
          </a:xfrm>
          <a:prstGeom prst="rect">
            <a:avLst/>
          </a:prstGeom>
        </p:spPr>
      </p:pic>
      <p:pic>
        <p:nvPicPr>
          <p:cNvPr id="4" name="Graphic 3">
            <a:extLst>
              <a:ext uri="{FF2B5EF4-FFF2-40B4-BE49-F238E27FC236}">
                <a16:creationId xmlns:a16="http://schemas.microsoft.com/office/drawing/2014/main" id="{7146B861-BC3C-4898-95DE-944AB08755D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6340659"/>
            <a:ext cx="12192000" cy="428625"/>
          </a:xfrm>
          <a:prstGeom prst="rect">
            <a:avLst/>
          </a:prstGeom>
        </p:spPr>
      </p:pic>
    </p:spTree>
    <p:extLst>
      <p:ext uri="{BB962C8B-B14F-4D97-AF65-F5344CB8AC3E}">
        <p14:creationId xmlns:p14="http://schemas.microsoft.com/office/powerpoint/2010/main" val="2842644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104" userDrawn="1">
          <p15:clr>
            <a:srgbClr val="FBAE40"/>
          </p15:clr>
        </p15:guide>
        <p15:guide id="2" pos="6127">
          <p15:clr>
            <a:srgbClr val="5ACBF0"/>
          </p15:clr>
        </p15:guide>
        <p15:guide id="3" orient="horz" pos="216" userDrawn="1">
          <p15:clr>
            <a:srgbClr val="5ACBF0"/>
          </p15:clr>
        </p15:guide>
        <p15:guide id="4" orient="horz" pos="1560" userDrawn="1">
          <p15:clr>
            <a:srgbClr val="5ACBF0"/>
          </p15:clr>
        </p15:guide>
        <p15:guide id="5" orient="horz" pos="3936"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fetti Content Blue">
    <p:bg>
      <p:bgPr>
        <a:solidFill>
          <a:schemeClr val="accent2"/>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D9303A2-B30A-054C-B809-053B909E125F}"/>
              </a:ext>
            </a:extLst>
          </p:cNvPr>
          <p:cNvSpPr>
            <a:spLocks noGrp="1"/>
          </p:cNvSpPr>
          <p:nvPr>
            <p:ph type="title" hasCustomPrompt="1"/>
          </p:nvPr>
        </p:nvSpPr>
        <p:spPr>
          <a:xfrm>
            <a:off x="1525301" y="1975104"/>
            <a:ext cx="9141397" cy="615553"/>
          </a:xfrm>
          <a:noFill/>
        </p:spPr>
        <p:txBody>
          <a:bodyPr wrap="square" lIns="0" tIns="0" rIns="0" bIns="0" anchor="b" anchorCtr="0">
            <a:spAutoFit/>
          </a:bodyPr>
          <a:lstStyle>
            <a:lvl1pPr algn="ctr" defTabSz="932742" rtl="0" eaLnBrk="1" latinLnBrk="0" hangingPunct="1">
              <a:lnSpc>
                <a:spcPct val="100000"/>
              </a:lnSpc>
              <a:spcBef>
                <a:spcPct val="0"/>
              </a:spcBef>
              <a:buNone/>
              <a:defRPr lang="en-US" sz="4000" b="1" i="0" kern="1200" cap="none" spc="-50" baseline="0" dirty="0">
                <a:ln w="3175">
                  <a:noFill/>
                </a:ln>
                <a:solidFill>
                  <a:schemeClr val="tx1"/>
                </a:solidFill>
                <a:effectLst/>
                <a:latin typeface="+mn-lt"/>
                <a:ea typeface="+mn-ea"/>
                <a:cs typeface="Segoe UI" pitchFamily="34" charset="0"/>
              </a:defRPr>
            </a:lvl1pPr>
          </a:lstStyle>
          <a:p>
            <a:r>
              <a:rPr lang="en-US" dirty="0"/>
              <a:t>Section title with border</a:t>
            </a:r>
          </a:p>
        </p:txBody>
      </p:sp>
      <p:sp>
        <p:nvSpPr>
          <p:cNvPr id="6" name="Text Placeholder 4">
            <a:extLst>
              <a:ext uri="{FF2B5EF4-FFF2-40B4-BE49-F238E27FC236}">
                <a16:creationId xmlns:a16="http://schemas.microsoft.com/office/drawing/2014/main" id="{10F58DD1-3970-D84D-8040-EF33B0971D59}"/>
              </a:ext>
            </a:extLst>
          </p:cNvPr>
          <p:cNvSpPr>
            <a:spLocks noGrp="1"/>
          </p:cNvSpPr>
          <p:nvPr>
            <p:ph type="body" sz="quarter" idx="12" hasCustomPrompt="1"/>
          </p:nvPr>
        </p:nvSpPr>
        <p:spPr>
          <a:xfrm>
            <a:off x="2196307" y="3260705"/>
            <a:ext cx="7799387" cy="1534757"/>
          </a:xfrm>
          <a:prstGeom prst="rect">
            <a:avLst/>
          </a:prstGeom>
          <a:noFill/>
        </p:spPr>
        <p:txBody>
          <a:bodyPr wrap="square" lIns="0" tIns="0" rIns="0" bIns="0">
            <a:noAutofit/>
          </a:bodyPr>
          <a:lstStyle>
            <a:lvl1pPr marL="0" indent="0" algn="ctr">
              <a:spcBef>
                <a:spcPts val="0"/>
              </a:spcBef>
              <a:spcAft>
                <a:spcPts val="0"/>
              </a:spcAft>
              <a:buFont typeface="Arial" panose="020B0604020202020204" pitchFamily="34" charset="0"/>
              <a:buNone/>
              <a:defRPr lang="en-US" sz="1800" kern="1200" dirty="0">
                <a:solidFill>
                  <a:schemeClr val="tx1"/>
                </a:solidFill>
                <a:latin typeface="+mn-lt"/>
                <a:ea typeface="+mn-ea"/>
                <a:cs typeface="+mn-cs"/>
              </a:defRPr>
            </a:lvl1pPr>
          </a:lstStyle>
          <a:p>
            <a:pPr lvl="0"/>
            <a:r>
              <a:rPr lang="en-US"/>
              <a:t>Insert content here</a:t>
            </a:r>
          </a:p>
        </p:txBody>
      </p:sp>
      <p:pic>
        <p:nvPicPr>
          <p:cNvPr id="3" name="Graphic 2">
            <a:extLst>
              <a:ext uri="{FF2B5EF4-FFF2-40B4-BE49-F238E27FC236}">
                <a16:creationId xmlns:a16="http://schemas.microsoft.com/office/drawing/2014/main" id="{B4FBE5B2-2D6A-4DC6-9944-CF3D7EC50A4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131248"/>
            <a:ext cx="12192000" cy="428625"/>
          </a:xfrm>
          <a:prstGeom prst="rect">
            <a:avLst/>
          </a:prstGeom>
        </p:spPr>
      </p:pic>
      <p:pic>
        <p:nvPicPr>
          <p:cNvPr id="8" name="Graphic 7">
            <a:extLst>
              <a:ext uri="{FF2B5EF4-FFF2-40B4-BE49-F238E27FC236}">
                <a16:creationId xmlns:a16="http://schemas.microsoft.com/office/drawing/2014/main" id="{B9407BD0-C2EE-44A7-8749-433953FD1FD4}"/>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6340659"/>
            <a:ext cx="12192000" cy="428625"/>
          </a:xfrm>
          <a:prstGeom prst="rect">
            <a:avLst/>
          </a:prstGeom>
        </p:spPr>
      </p:pic>
    </p:spTree>
    <p:extLst>
      <p:ext uri="{BB962C8B-B14F-4D97-AF65-F5344CB8AC3E}">
        <p14:creationId xmlns:p14="http://schemas.microsoft.com/office/powerpoint/2010/main" val="37010566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84" userDrawn="1">
          <p15:clr>
            <a:srgbClr val="FBAE40"/>
          </p15:clr>
        </p15:guide>
        <p15:guide id="2" pos="6127">
          <p15:clr>
            <a:srgbClr val="5ACBF0"/>
          </p15:clr>
        </p15:guide>
        <p15:guide id="3" orient="horz" pos="216" userDrawn="1">
          <p15:clr>
            <a:srgbClr val="5ACBF0"/>
          </p15:clr>
        </p15:guide>
        <p15:guide id="4" orient="horz" pos="4128" userDrawn="1">
          <p15:clr>
            <a:srgbClr val="5ACBF0"/>
          </p15:clr>
        </p15:guide>
        <p15:guide id="5" orient="horz" pos="3936"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lt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ltLang="en-US"/>
              <a:t>© New Jersey Italian Heritage Commission </a:t>
            </a:r>
            <a:endParaRPr lang="en-US" alt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02A1B0-4691-41D9-84E0-69D594EAA3FE}" type="slidenum">
              <a:rPr lang="en-US" altLang="en-US" smtClean="0"/>
              <a:pPr/>
              <a:t>‹#›</a:t>
            </a:fld>
            <a:endParaRPr lang="en-US" altLang="en-US" dirty="0"/>
          </a:p>
        </p:txBody>
      </p:sp>
    </p:spTree>
    <p:extLst>
      <p:ext uri="{BB962C8B-B14F-4D97-AF65-F5344CB8AC3E}">
        <p14:creationId xmlns:p14="http://schemas.microsoft.com/office/powerpoint/2010/main" val="1595586410"/>
      </p:ext>
    </p:extLst>
  </p:cSld>
  <p:clrMap bg1="dk1" tx1="lt1" bg2="dk2" tx2="lt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9" r:id="rId5"/>
    <p:sldLayoutId id="2147483730" r:id="rId6"/>
    <p:sldLayoutId id="2147483722" r:id="rId7"/>
    <p:sldLayoutId id="2147483723" r:id="rId8"/>
    <p:sldLayoutId id="2147483724" r:id="rId9"/>
    <p:sldLayoutId id="2147483725" r:id="rId10"/>
    <p:sldLayoutId id="2147483726" r:id="rId11"/>
    <p:sldLayoutId id="2147483727" r:id="rId12"/>
    <p:sldLayoutId id="2147483728" r:id="rId13"/>
    <p:sldLayoutId id="2147483731" r:id="rId14"/>
  </p:sldLayoutIdLst>
  <p:hf sldNum="0" hdr="0" dt="0"/>
  <p:txStyles>
    <p:titleStyle>
      <a:lvl1pPr algn="l" defTabSz="914400" rtl="0" eaLnBrk="1" latinLnBrk="0" hangingPunct="1">
        <a:lnSpc>
          <a:spcPct val="90000"/>
        </a:lnSpc>
        <a:spcBef>
          <a:spcPct val="0"/>
        </a:spcBef>
        <a:buNone/>
        <a:defRPr sz="4400" b="1"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EBD6420-8115-B64A-7BFC-C5F427F70202}"/>
              </a:ext>
            </a:extLst>
          </p:cNvPr>
          <p:cNvSpPr>
            <a:spLocks noGrp="1"/>
          </p:cNvSpPr>
          <p:nvPr>
            <p:ph type="ftr" sz="quarter" idx="4294967295"/>
          </p:nvPr>
        </p:nvSpPr>
        <p:spPr>
          <a:xfrm>
            <a:off x="0" y="6345238"/>
            <a:ext cx="3027363" cy="273050"/>
          </a:xfrm>
        </p:spPr>
        <p:txBody>
          <a:bodyPr/>
          <a:lstStyle/>
          <a:p>
            <a:r>
              <a:rPr lang="en-US" sz="600" dirty="0"/>
              <a:t>© New Jersey Italian Heritage Commission </a:t>
            </a:r>
          </a:p>
        </p:txBody>
      </p:sp>
      <p:pic>
        <p:nvPicPr>
          <p:cNvPr id="4" name="Picture 3">
            <a:extLst>
              <a:ext uri="{FF2B5EF4-FFF2-40B4-BE49-F238E27FC236}">
                <a16:creationId xmlns:a16="http://schemas.microsoft.com/office/drawing/2014/main" id="{A7BA328A-0430-4562-C3F2-3196DB12D7C4}"/>
              </a:ext>
            </a:extLst>
          </p:cNvPr>
          <p:cNvPicPr>
            <a:picLocks noChangeAspect="1"/>
          </p:cNvPicPr>
          <p:nvPr/>
        </p:nvPicPr>
        <p:blipFill>
          <a:blip r:embed="rId2"/>
          <a:stretch>
            <a:fillRect/>
          </a:stretch>
        </p:blipFill>
        <p:spPr>
          <a:xfrm>
            <a:off x="4573232" y="3111286"/>
            <a:ext cx="4865012" cy="2015089"/>
          </a:xfrm>
          <a:prstGeom prst="rect">
            <a:avLst/>
          </a:prstGeom>
        </p:spPr>
      </p:pic>
      <p:sp>
        <p:nvSpPr>
          <p:cNvPr id="5" name="TextBox 4">
            <a:extLst>
              <a:ext uri="{FF2B5EF4-FFF2-40B4-BE49-F238E27FC236}">
                <a16:creationId xmlns:a16="http://schemas.microsoft.com/office/drawing/2014/main" id="{76858351-1235-E2C7-966D-DEBCF8D8E9C3}"/>
              </a:ext>
            </a:extLst>
          </p:cNvPr>
          <p:cNvSpPr txBox="1"/>
          <p:nvPr/>
        </p:nvSpPr>
        <p:spPr>
          <a:xfrm>
            <a:off x="5165491" y="5493940"/>
            <a:ext cx="3424995" cy="461665"/>
          </a:xfrm>
          <a:prstGeom prst="rect">
            <a:avLst/>
          </a:prstGeom>
          <a:noFill/>
        </p:spPr>
        <p:txBody>
          <a:bodyPr wrap="square" rtlCol="0">
            <a:spAutoFit/>
          </a:bodyPr>
          <a:lstStyle/>
          <a:p>
            <a:pPr algn="ctr"/>
            <a:r>
              <a:rPr lang="en-US" sz="2400" dirty="0">
                <a:solidFill>
                  <a:srgbClr val="FF0000"/>
                </a:solidFill>
                <a:latin typeface="Bahnschrift Light Condensed" panose="020B0502040204020203" pitchFamily="34" charset="0"/>
              </a:rPr>
              <a:t>Visit</a:t>
            </a:r>
            <a:r>
              <a:rPr lang="en-US" sz="2400" dirty="0">
                <a:latin typeface="Bahnschrift Light Condensed" panose="020B0502040204020203" pitchFamily="34" charset="0"/>
              </a:rPr>
              <a:t>: </a:t>
            </a:r>
            <a:r>
              <a:rPr lang="en-US" sz="2400" dirty="0">
                <a:solidFill>
                  <a:srgbClr val="00B050"/>
                </a:solidFill>
                <a:latin typeface="Bahnschrift Light Condensed" panose="020B0502040204020203" pitchFamily="34" charset="0"/>
              </a:rPr>
              <a:t>NJItalianHeritage.org</a:t>
            </a:r>
          </a:p>
        </p:txBody>
      </p:sp>
      <p:sp>
        <p:nvSpPr>
          <p:cNvPr id="6" name="TextBox 5">
            <a:extLst>
              <a:ext uri="{FF2B5EF4-FFF2-40B4-BE49-F238E27FC236}">
                <a16:creationId xmlns:a16="http://schemas.microsoft.com/office/drawing/2014/main" id="{59EBF9F5-D657-5800-0D3C-C3C586370049}"/>
              </a:ext>
            </a:extLst>
          </p:cNvPr>
          <p:cNvSpPr txBox="1"/>
          <p:nvPr/>
        </p:nvSpPr>
        <p:spPr>
          <a:xfrm>
            <a:off x="3976439" y="553684"/>
            <a:ext cx="6361037" cy="2246769"/>
          </a:xfrm>
          <a:prstGeom prst="rect">
            <a:avLst/>
          </a:prstGeom>
          <a:noFill/>
        </p:spPr>
        <p:txBody>
          <a:bodyPr wrap="none" rtlCol="0">
            <a:spAutoFit/>
          </a:bodyPr>
          <a:lstStyle/>
          <a:p>
            <a:pPr algn="ctr"/>
            <a:r>
              <a:rPr lang="en-US" sz="4000" b="1" dirty="0">
                <a:solidFill>
                  <a:srgbClr val="FF0000"/>
                </a:solidFill>
                <a:latin typeface="Amasis MT Pro Black" panose="02040A04050005020304" pitchFamily="18" charset="0"/>
              </a:rPr>
              <a:t>New Jersey Italian </a:t>
            </a:r>
          </a:p>
          <a:p>
            <a:pPr algn="ctr"/>
            <a:r>
              <a:rPr lang="en-US" sz="4000" b="1" dirty="0">
                <a:solidFill>
                  <a:srgbClr val="FF0000"/>
                </a:solidFill>
                <a:latin typeface="Amasis MT Pro Black" panose="02040A04050005020304" pitchFamily="18" charset="0"/>
              </a:rPr>
              <a:t>Heritage Commis</a:t>
            </a:r>
            <a:r>
              <a:rPr lang="en-US" sz="4000" b="1" dirty="0">
                <a:solidFill>
                  <a:srgbClr val="FF0000"/>
                </a:solidFill>
              </a:rPr>
              <a:t>sion</a:t>
            </a:r>
          </a:p>
          <a:p>
            <a:pPr algn="ctr"/>
            <a:r>
              <a:rPr lang="en-US" sz="3000" b="1" dirty="0">
                <a:solidFill>
                  <a:srgbClr val="00B050"/>
                </a:solidFill>
              </a:rPr>
              <a:t>Lesson Series </a:t>
            </a:r>
          </a:p>
          <a:p>
            <a:pPr algn="ctr"/>
            <a:r>
              <a:rPr lang="en-US" sz="3000" b="1" dirty="0">
                <a:solidFill>
                  <a:srgbClr val="FF0000"/>
                </a:solidFill>
              </a:rPr>
              <a:t>Saint Josephine Margaret Bakhita</a:t>
            </a:r>
          </a:p>
        </p:txBody>
      </p:sp>
      <p:sp>
        <p:nvSpPr>
          <p:cNvPr id="10" name="TextBox 9">
            <a:extLst>
              <a:ext uri="{FF2B5EF4-FFF2-40B4-BE49-F238E27FC236}">
                <a16:creationId xmlns:a16="http://schemas.microsoft.com/office/drawing/2014/main" id="{33E320BB-09AE-5402-21CB-FDE77AC35EB1}"/>
              </a:ext>
            </a:extLst>
          </p:cNvPr>
          <p:cNvSpPr txBox="1"/>
          <p:nvPr/>
        </p:nvSpPr>
        <p:spPr>
          <a:xfrm>
            <a:off x="4736670" y="6433622"/>
            <a:ext cx="6094708" cy="369332"/>
          </a:xfrm>
          <a:prstGeom prst="rect">
            <a:avLst/>
          </a:prstGeom>
          <a:noFill/>
        </p:spPr>
        <p:txBody>
          <a:bodyPr wrap="square">
            <a:spAutoFit/>
          </a:bodyPr>
          <a:lstStyle/>
          <a:p>
            <a:r>
              <a:rPr lang="en-US" dirty="0"/>
              <a:t>© New Jersey Italian Heritage Commission </a:t>
            </a:r>
          </a:p>
        </p:txBody>
      </p:sp>
    </p:spTree>
    <p:extLst>
      <p:ext uri="{BB962C8B-B14F-4D97-AF65-F5344CB8AC3E}">
        <p14:creationId xmlns:p14="http://schemas.microsoft.com/office/powerpoint/2010/main" val="18505654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1"/>
          </p:nvPr>
        </p:nvSpPr>
        <p:spPr/>
        <p:txBody>
          <a:bodyPr>
            <a:noAutofit/>
          </a:bodyPr>
          <a:lstStyle/>
          <a:p>
            <a:r>
              <a:rPr sz="3200" b="0" dirty="0"/>
              <a:t>Once in Italy, legal action confirmed that slavery was illegal. In 1889, Bakhita was officially </a:t>
            </a:r>
            <a:r>
              <a:rPr sz="3200" dirty="0">
                <a:solidFill>
                  <a:srgbClr val="C00000"/>
                </a:solidFill>
              </a:rPr>
              <a:t>declared free </a:t>
            </a:r>
            <a:r>
              <a:rPr sz="3200" b="0" dirty="0"/>
              <a:t>by an Italian court. She now had the right to choose her own future. Her life of </a:t>
            </a:r>
            <a:r>
              <a:rPr lang="en-US" sz="3200" b="0" dirty="0"/>
              <a:t>enslavement</a:t>
            </a:r>
            <a:r>
              <a:rPr sz="3200" b="0" dirty="0"/>
              <a:t> had finally ended.</a:t>
            </a:r>
          </a:p>
        </p:txBody>
      </p:sp>
      <p:sp>
        <p:nvSpPr>
          <p:cNvPr id="2" name="Title 1"/>
          <p:cNvSpPr>
            <a:spLocks noGrp="1"/>
          </p:cNvSpPr>
          <p:nvPr>
            <p:ph type="title"/>
          </p:nvPr>
        </p:nvSpPr>
        <p:spPr/>
        <p:txBody>
          <a:bodyPr/>
          <a:lstStyle/>
          <a:p>
            <a:r>
              <a:t>Freedom in Italy</a:t>
            </a:r>
          </a:p>
        </p:txBody>
      </p:sp>
      <p:pic>
        <p:nvPicPr>
          <p:cNvPr id="1026" name="Picture 2">
            <a:extLst>
              <a:ext uri="{FF2B5EF4-FFF2-40B4-BE49-F238E27FC236}">
                <a16:creationId xmlns:a16="http://schemas.microsoft.com/office/drawing/2014/main" id="{FAB8FFF3-E970-9181-6239-06A0FA867C0A}"/>
              </a:ext>
            </a:extLst>
          </p:cNvPr>
          <p:cNvPicPr>
            <a:picLocks noGrp="1" noChangeAspect="1" noChangeArrowheads="1"/>
          </p:cNvPicPr>
          <p:nvPr>
            <p:ph type="pic" sz="quarter" idx="10"/>
          </p:nvPr>
        </p:nvPicPr>
        <p:blipFill>
          <a:blip r:embed="rId3">
            <a:extLst>
              <a:ext uri="{28A0092B-C50C-407E-A947-70E740481C1C}">
                <a14:useLocalDpi xmlns:a14="http://schemas.microsoft.com/office/drawing/2010/main" val="0"/>
              </a:ext>
            </a:extLst>
          </a:blip>
          <a:srcRect l="17629" r="17629"/>
          <a:stretch>
            <a:fillRect/>
          </a:stretch>
        </p:blipFill>
        <p:spPr bwMode="auto">
          <a:xfrm>
            <a:off x="7202625" y="878694"/>
            <a:ext cx="4227375" cy="472790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199" name="Rectangle 8198">
            <a:extLst>
              <a:ext uri="{FF2B5EF4-FFF2-40B4-BE49-F238E27FC236}">
                <a16:creationId xmlns:a16="http://schemas.microsoft.com/office/drawing/2014/main" id="{327D73B4-9F5C-4A64-A179-51B9500CB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657715" y="467271"/>
            <a:ext cx="4195674" cy="2052522"/>
          </a:xfrm>
        </p:spPr>
        <p:txBody>
          <a:bodyPr anchor="b">
            <a:normAutofit/>
          </a:bodyPr>
          <a:lstStyle/>
          <a:p>
            <a:r>
              <a:rPr lang="en-US" sz="4800"/>
              <a:t>Conversion to Catholicism</a:t>
            </a:r>
          </a:p>
        </p:txBody>
      </p:sp>
      <p:sp>
        <p:nvSpPr>
          <p:cNvPr id="8201" name="Oval 8200">
            <a:extLst>
              <a:ext uri="{FF2B5EF4-FFF2-40B4-BE49-F238E27FC236}">
                <a16:creationId xmlns:a16="http://schemas.microsoft.com/office/drawing/2014/main" id="{C1F06963-6374-4B48-844F-071A9BAAAE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2965" y="554152"/>
            <a:ext cx="5742189" cy="5742189"/>
          </a:xfrm>
          <a:prstGeom prst="ellipse">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194" name="Picture 2" descr="A person praying with his hands together&#10;&#10;AI-generated content may be incorrect.">
            <a:extLst>
              <a:ext uri="{FF2B5EF4-FFF2-40B4-BE49-F238E27FC236}">
                <a16:creationId xmlns:a16="http://schemas.microsoft.com/office/drawing/2014/main" id="{D95E55B6-0526-8758-00D0-A15AB99A1F7F}"/>
              </a:ext>
            </a:extLst>
          </p:cNvPr>
          <p:cNvPicPr>
            <a:picLocks noGrp="1" noChangeAspect="1" noChangeArrowheads="1"/>
          </p:cNvPicPr>
          <p:nvPr>
            <p:ph type="pic" sz="quarter" idx="4294967295"/>
          </p:nvPr>
        </p:nvPicPr>
        <p:blipFill>
          <a:blip r:embed="rId3">
            <a:extLst>
              <a:ext uri="{28A0092B-C50C-407E-A947-70E740481C1C}">
                <a14:useLocalDpi xmlns:a14="http://schemas.microsoft.com/office/drawing/2010/main" val="0"/>
              </a:ext>
            </a:extLst>
          </a:blip>
          <a:srcRect r="33636"/>
          <a:stretch/>
        </p:blipFill>
        <p:spPr bwMode="auto">
          <a:xfrm>
            <a:off x="505418" y="554151"/>
            <a:ext cx="5742189" cy="5742189"/>
          </a:xfrm>
          <a:custGeom>
            <a:avLst/>
            <a:gdLst/>
            <a:ahLst/>
            <a:cxnLst/>
            <a:rect l="l" t="t" r="r" b="b"/>
            <a:pathLst>
              <a:path w="1838528" h="1838528">
                <a:moveTo>
                  <a:pt x="919264" y="0"/>
                </a:moveTo>
                <a:cubicBezTo>
                  <a:pt x="1426959" y="0"/>
                  <a:pt x="1838528" y="411569"/>
                  <a:pt x="1838528" y="919264"/>
                </a:cubicBezTo>
                <a:cubicBezTo>
                  <a:pt x="1838528" y="1426959"/>
                  <a:pt x="1426959" y="1838528"/>
                  <a:pt x="919264" y="1838528"/>
                </a:cubicBezTo>
                <a:cubicBezTo>
                  <a:pt x="411569" y="1838528"/>
                  <a:pt x="0" y="1426959"/>
                  <a:pt x="0" y="919264"/>
                </a:cubicBezTo>
                <a:cubicBezTo>
                  <a:pt x="0" y="411569"/>
                  <a:pt x="411569" y="0"/>
                  <a:pt x="919264" y="0"/>
                </a:cubicBezTo>
                <a:close/>
              </a:path>
            </a:pathLst>
          </a:custGeom>
          <a:solidFill>
            <a:srgbClr val="FFFFFF"/>
          </a:solidFill>
        </p:spPr>
      </p:pic>
      <p:sp>
        <p:nvSpPr>
          <p:cNvPr id="8203" name="!!plus graphic">
            <a:extLst>
              <a:ext uri="{FF2B5EF4-FFF2-40B4-BE49-F238E27FC236}">
                <a16:creationId xmlns:a16="http://schemas.microsoft.com/office/drawing/2014/main" id="{6CB927A4-E432-4310-9CD5-E89FF50631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4956" y="703679"/>
            <a:ext cx="171515" cy="171515"/>
          </a:xfrm>
          <a:custGeom>
            <a:avLst/>
            <a:gdLst>
              <a:gd name="connsiteX0" fmla="*/ 159874 w 171515"/>
              <a:gd name="connsiteY0" fmla="*/ 74116 h 171515"/>
              <a:gd name="connsiteX1" fmla="*/ 97399 w 171515"/>
              <a:gd name="connsiteY1" fmla="*/ 74116 h 171515"/>
              <a:gd name="connsiteX2" fmla="*/ 97399 w 171515"/>
              <a:gd name="connsiteY2" fmla="*/ 11641 h 171515"/>
              <a:gd name="connsiteX3" fmla="*/ 85758 w 171515"/>
              <a:gd name="connsiteY3" fmla="*/ 0 h 171515"/>
              <a:gd name="connsiteX4" fmla="*/ 74116 w 171515"/>
              <a:gd name="connsiteY4" fmla="*/ 11641 h 171515"/>
              <a:gd name="connsiteX5" fmla="*/ 74116 w 171515"/>
              <a:gd name="connsiteY5" fmla="*/ 74116 h 171515"/>
              <a:gd name="connsiteX6" fmla="*/ 11641 w 171515"/>
              <a:gd name="connsiteY6" fmla="*/ 74116 h 171515"/>
              <a:gd name="connsiteX7" fmla="*/ 0 w 171515"/>
              <a:gd name="connsiteY7" fmla="*/ 85758 h 171515"/>
              <a:gd name="connsiteX8" fmla="*/ 11641 w 171515"/>
              <a:gd name="connsiteY8" fmla="*/ 97399 h 171515"/>
              <a:gd name="connsiteX9" fmla="*/ 74116 w 171515"/>
              <a:gd name="connsiteY9" fmla="*/ 97399 h 171515"/>
              <a:gd name="connsiteX10" fmla="*/ 74116 w 171515"/>
              <a:gd name="connsiteY10" fmla="*/ 159874 h 171515"/>
              <a:gd name="connsiteX11" fmla="*/ 85758 w 171515"/>
              <a:gd name="connsiteY11" fmla="*/ 171515 h 171515"/>
              <a:gd name="connsiteX12" fmla="*/ 97399 w 171515"/>
              <a:gd name="connsiteY12" fmla="*/ 159874 h 171515"/>
              <a:gd name="connsiteX13" fmla="*/ 97399 w 171515"/>
              <a:gd name="connsiteY13" fmla="*/ 97399 h 171515"/>
              <a:gd name="connsiteX14" fmla="*/ 159874 w 171515"/>
              <a:gd name="connsiteY14" fmla="*/ 97399 h 171515"/>
              <a:gd name="connsiteX15" fmla="*/ 171515 w 171515"/>
              <a:gd name="connsiteY15" fmla="*/ 85758 h 171515"/>
              <a:gd name="connsiteX16" fmla="*/ 159874 w 171515"/>
              <a:gd name="connsiteY16" fmla="*/ 74116 h 17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515" h="171515">
                <a:moveTo>
                  <a:pt x="159874" y="74116"/>
                </a:moveTo>
                <a:lnTo>
                  <a:pt x="97399" y="74116"/>
                </a:lnTo>
                <a:lnTo>
                  <a:pt x="97399" y="11641"/>
                </a:lnTo>
                <a:cubicBezTo>
                  <a:pt x="97399" y="5212"/>
                  <a:pt x="92187" y="0"/>
                  <a:pt x="85758" y="0"/>
                </a:cubicBezTo>
                <a:cubicBezTo>
                  <a:pt x="79328" y="0"/>
                  <a:pt x="74116" y="5212"/>
                  <a:pt x="74116" y="11641"/>
                </a:cubicBezTo>
                <a:lnTo>
                  <a:pt x="74116" y="74116"/>
                </a:lnTo>
                <a:lnTo>
                  <a:pt x="11641" y="74116"/>
                </a:lnTo>
                <a:cubicBezTo>
                  <a:pt x="5212" y="74116"/>
                  <a:pt x="0" y="79328"/>
                  <a:pt x="0" y="85758"/>
                </a:cubicBezTo>
                <a:cubicBezTo>
                  <a:pt x="0" y="92187"/>
                  <a:pt x="5212" y="97399"/>
                  <a:pt x="11641" y="97399"/>
                </a:cubicBezTo>
                <a:lnTo>
                  <a:pt x="74116" y="97399"/>
                </a:lnTo>
                <a:lnTo>
                  <a:pt x="74116" y="159874"/>
                </a:lnTo>
                <a:cubicBezTo>
                  <a:pt x="74116" y="166303"/>
                  <a:pt x="79328" y="171515"/>
                  <a:pt x="85758" y="171515"/>
                </a:cubicBezTo>
                <a:cubicBezTo>
                  <a:pt x="92187" y="171515"/>
                  <a:pt x="97399" y="166303"/>
                  <a:pt x="97399" y="159874"/>
                </a:cubicBezTo>
                <a:lnTo>
                  <a:pt x="97399" y="97399"/>
                </a:lnTo>
                <a:lnTo>
                  <a:pt x="159874" y="97399"/>
                </a:lnTo>
                <a:cubicBezTo>
                  <a:pt x="166303" y="97399"/>
                  <a:pt x="171515" y="92187"/>
                  <a:pt x="171515" y="85758"/>
                </a:cubicBezTo>
                <a:cubicBezTo>
                  <a:pt x="171515" y="79328"/>
                  <a:pt x="166303" y="74116"/>
                  <a:pt x="159874" y="74116"/>
                </a:cubicBezTo>
                <a:close/>
              </a:path>
            </a:pathLst>
          </a:custGeom>
          <a:solidFill>
            <a:schemeClr val="accent1"/>
          </a:solidFill>
          <a:ln w="776" cap="flat">
            <a:noFill/>
            <a:prstDash val="solid"/>
            <a:miter/>
          </a:ln>
        </p:spPr>
        <p:txBody>
          <a:bodyPr rtlCol="0" anchor="ctr"/>
          <a:lstStyle/>
          <a:p>
            <a:endParaRPr lang="en-US"/>
          </a:p>
        </p:txBody>
      </p:sp>
      <p:sp>
        <p:nvSpPr>
          <p:cNvPr id="8205" name="!!circle graphic">
            <a:extLst>
              <a:ext uri="{FF2B5EF4-FFF2-40B4-BE49-F238E27FC236}">
                <a16:creationId xmlns:a16="http://schemas.microsoft.com/office/drawing/2014/main" id="{1453BF6C-B012-48B7-B4E8-6D7AC7C27D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2753" y="1562696"/>
            <a:ext cx="157545" cy="157545"/>
          </a:xfrm>
          <a:custGeom>
            <a:avLst/>
            <a:gdLst>
              <a:gd name="connsiteX0" fmla="*/ 78773 w 157545"/>
              <a:gd name="connsiteY0" fmla="*/ 23283 h 157545"/>
              <a:gd name="connsiteX1" fmla="*/ 134262 w 157545"/>
              <a:gd name="connsiteY1" fmla="*/ 78773 h 157545"/>
              <a:gd name="connsiteX2" fmla="*/ 78773 w 157545"/>
              <a:gd name="connsiteY2" fmla="*/ 134262 h 157545"/>
              <a:gd name="connsiteX3" fmla="*/ 23283 w 157545"/>
              <a:gd name="connsiteY3" fmla="*/ 78773 h 157545"/>
              <a:gd name="connsiteX4" fmla="*/ 78773 w 157545"/>
              <a:gd name="connsiteY4" fmla="*/ 23283 h 157545"/>
              <a:gd name="connsiteX5" fmla="*/ 78773 w 157545"/>
              <a:gd name="connsiteY5" fmla="*/ 0 h 157545"/>
              <a:gd name="connsiteX6" fmla="*/ 0 w 157545"/>
              <a:gd name="connsiteY6" fmla="*/ 78773 h 157545"/>
              <a:gd name="connsiteX7" fmla="*/ 78773 w 157545"/>
              <a:gd name="connsiteY7" fmla="*/ 157545 h 157545"/>
              <a:gd name="connsiteX8" fmla="*/ 157545 w 157545"/>
              <a:gd name="connsiteY8" fmla="*/ 78773 h 157545"/>
              <a:gd name="connsiteX9" fmla="*/ 78773 w 157545"/>
              <a:gd name="connsiteY9" fmla="*/ 0 h 15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545" h="157545">
                <a:moveTo>
                  <a:pt x="78773" y="23283"/>
                </a:moveTo>
                <a:cubicBezTo>
                  <a:pt x="109419" y="23283"/>
                  <a:pt x="134262" y="48126"/>
                  <a:pt x="134262" y="78773"/>
                </a:cubicBezTo>
                <a:cubicBezTo>
                  <a:pt x="134262" y="109419"/>
                  <a:pt x="109419" y="134262"/>
                  <a:pt x="78773" y="134262"/>
                </a:cubicBezTo>
                <a:cubicBezTo>
                  <a:pt x="48126" y="134262"/>
                  <a:pt x="23283" y="109419"/>
                  <a:pt x="23283" y="78773"/>
                </a:cubicBezTo>
                <a:cubicBezTo>
                  <a:pt x="23312" y="48139"/>
                  <a:pt x="48139" y="23312"/>
                  <a:pt x="78773" y="23283"/>
                </a:cubicBezTo>
                <a:moveTo>
                  <a:pt x="78773" y="0"/>
                </a:moveTo>
                <a:cubicBezTo>
                  <a:pt x="35268" y="0"/>
                  <a:pt x="0" y="35268"/>
                  <a:pt x="0" y="78773"/>
                </a:cubicBezTo>
                <a:cubicBezTo>
                  <a:pt x="0" y="122277"/>
                  <a:pt x="35268" y="157545"/>
                  <a:pt x="78773" y="157545"/>
                </a:cubicBezTo>
                <a:cubicBezTo>
                  <a:pt x="122277" y="157545"/>
                  <a:pt x="157545" y="122277"/>
                  <a:pt x="157545" y="78773"/>
                </a:cubicBezTo>
                <a:cubicBezTo>
                  <a:pt x="157545" y="35268"/>
                  <a:pt x="122277" y="0"/>
                  <a:pt x="78773" y="0"/>
                </a:cubicBezTo>
                <a:close/>
              </a:path>
            </a:pathLst>
          </a:custGeom>
          <a:solidFill>
            <a:schemeClr val="accent1"/>
          </a:solidFill>
          <a:ln w="751" cap="flat">
            <a:noFill/>
            <a:prstDash val="solid"/>
            <a:miter/>
          </a:ln>
        </p:spPr>
        <p:txBody>
          <a:bodyPr rtlCol="0" anchor="ctr"/>
          <a:lstStyle/>
          <a:p>
            <a:endParaRPr lang="en-US"/>
          </a:p>
        </p:txBody>
      </p:sp>
      <p:sp>
        <p:nvSpPr>
          <p:cNvPr id="3" name="Content Placeholder 2"/>
          <p:cNvSpPr>
            <a:spLocks noGrp="1"/>
          </p:cNvSpPr>
          <p:nvPr>
            <p:ph idx="1"/>
          </p:nvPr>
        </p:nvSpPr>
        <p:spPr>
          <a:xfrm>
            <a:off x="6657715" y="2990818"/>
            <a:ext cx="4830154" cy="2913872"/>
          </a:xfrm>
        </p:spPr>
        <p:txBody>
          <a:bodyPr anchor="t">
            <a:noAutofit/>
          </a:bodyPr>
          <a:lstStyle/>
          <a:p>
            <a:r>
              <a:rPr lang="en-US" sz="2400" b="0" dirty="0">
                <a:solidFill>
                  <a:schemeClr val="tx1">
                    <a:alpha val="80000"/>
                  </a:schemeClr>
                </a:solidFill>
              </a:rPr>
              <a:t>Bakhita encountered the </a:t>
            </a:r>
            <a:r>
              <a:rPr lang="en-US" sz="2400" b="1" dirty="0">
                <a:solidFill>
                  <a:srgbClr val="FFC000">
                    <a:alpha val="80000"/>
                  </a:srgbClr>
                </a:solidFill>
              </a:rPr>
              <a:t>Canossian Sisters </a:t>
            </a:r>
            <a:r>
              <a:rPr lang="en-US" sz="2400" b="0" dirty="0">
                <a:solidFill>
                  <a:schemeClr val="tx1">
                    <a:alpha val="80000"/>
                  </a:schemeClr>
                </a:solidFill>
              </a:rPr>
              <a:t>in Venice, who treated her with love and respect. Deeply moved, she embraced the Catholic faith. She was baptized in 1890, taking the name Josephine Margaret Bakhita. Her newfound faith became the foundation of her life.</a:t>
            </a:r>
          </a:p>
        </p:txBody>
      </p:sp>
      <p:sp>
        <p:nvSpPr>
          <p:cNvPr id="8207" name="!!dot graphic">
            <a:extLst>
              <a:ext uri="{FF2B5EF4-FFF2-40B4-BE49-F238E27FC236}">
                <a16:creationId xmlns:a16="http://schemas.microsoft.com/office/drawing/2014/main" id="{E3020543-B24B-4EC4-8FFC-8DD88EEA91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54149" y="5775082"/>
            <a:ext cx="112426" cy="112426"/>
          </a:xfrm>
          <a:custGeom>
            <a:avLst/>
            <a:gdLst>
              <a:gd name="connsiteX0" fmla="*/ 112426 w 112426"/>
              <a:gd name="connsiteY0" fmla="*/ 56213 h 112426"/>
              <a:gd name="connsiteX1" fmla="*/ 56213 w 112426"/>
              <a:gd name="connsiteY1" fmla="*/ 112426 h 112426"/>
              <a:gd name="connsiteX2" fmla="*/ 0 w 112426"/>
              <a:gd name="connsiteY2" fmla="*/ 56213 h 112426"/>
              <a:gd name="connsiteX3" fmla="*/ 56213 w 112426"/>
              <a:gd name="connsiteY3" fmla="*/ 0 h 112426"/>
              <a:gd name="connsiteX4" fmla="*/ 112426 w 112426"/>
              <a:gd name="connsiteY4" fmla="*/ 56213 h 112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426" h="112426">
                <a:moveTo>
                  <a:pt x="112426" y="56213"/>
                </a:moveTo>
                <a:cubicBezTo>
                  <a:pt x="112426" y="87259"/>
                  <a:pt x="87259" y="112426"/>
                  <a:pt x="56213" y="112426"/>
                </a:cubicBezTo>
                <a:cubicBezTo>
                  <a:pt x="25167" y="112426"/>
                  <a:pt x="0" y="87259"/>
                  <a:pt x="0" y="56213"/>
                </a:cubicBezTo>
                <a:cubicBezTo>
                  <a:pt x="0" y="25167"/>
                  <a:pt x="25167" y="0"/>
                  <a:pt x="56213" y="0"/>
                </a:cubicBezTo>
                <a:cubicBezTo>
                  <a:pt x="87259" y="0"/>
                  <a:pt x="112426" y="25167"/>
                  <a:pt x="112426" y="56213"/>
                </a:cubicBezTo>
                <a:close/>
              </a:path>
            </a:pathLst>
          </a:custGeom>
          <a:solidFill>
            <a:schemeClr val="accent1"/>
          </a:solidFill>
          <a:ln w="516" cap="flat">
            <a:noFill/>
            <a:prstDash val="solid"/>
            <a:miter/>
          </a:ln>
        </p:spPr>
        <p:txBody>
          <a:bodyPr rtlCol="0" anchor="ctr"/>
          <a:lstStyle/>
          <a:p>
            <a:endParaRPr lang="en-US"/>
          </a:p>
        </p:txBody>
      </p:sp>
      <p:cxnSp>
        <p:nvCxnSpPr>
          <p:cNvPr id="8209" name="!!Straight Connector">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9272"/>
            <a:ext cx="0" cy="3238728"/>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sp>
        <p:nvSpPr>
          <p:cNvPr id="5" name="Footer Placeholder 4">
            <a:extLst>
              <a:ext uri="{FF2B5EF4-FFF2-40B4-BE49-F238E27FC236}">
                <a16:creationId xmlns:a16="http://schemas.microsoft.com/office/drawing/2014/main" id="{E56C7AC3-D2F5-A3CD-F5A4-28C27A8DEBE0}"/>
              </a:ext>
            </a:extLst>
          </p:cNvPr>
          <p:cNvSpPr>
            <a:spLocks noGrp="1"/>
          </p:cNvSpPr>
          <p:nvPr>
            <p:ph type="ftr" sz="quarter" idx="11"/>
          </p:nvPr>
        </p:nvSpPr>
        <p:spPr/>
        <p:txBody>
          <a:bodyPr/>
          <a:lstStyle/>
          <a:p>
            <a:r>
              <a:rPr lang="en-US"/>
              <a:t>© New Jersey Italian Heritage Commission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nchor="ctr">
            <a:normAutofit/>
          </a:bodyPr>
          <a:lstStyle/>
          <a:p>
            <a:r>
              <a:t>Religious Vocation</a:t>
            </a:r>
          </a:p>
        </p:txBody>
      </p:sp>
      <p:sp>
        <p:nvSpPr>
          <p:cNvPr id="3" name="Content Placeholder 2"/>
          <p:cNvSpPr>
            <a:spLocks noGrp="1"/>
          </p:cNvSpPr>
          <p:nvPr>
            <p:ph idx="1"/>
          </p:nvPr>
        </p:nvSpPr>
        <p:spPr>
          <a:xfrm>
            <a:off x="838200" y="1825625"/>
            <a:ext cx="7227570" cy="4351338"/>
          </a:xfrm>
        </p:spPr>
        <p:txBody>
          <a:bodyPr>
            <a:normAutofit/>
          </a:bodyPr>
          <a:lstStyle/>
          <a:p>
            <a:r>
              <a:rPr lang="en-US" sz="3600" b="0" dirty="0"/>
              <a:t>In 1896, Bakhita joined the </a:t>
            </a:r>
            <a:r>
              <a:rPr lang="en-US" sz="3600" b="1" dirty="0">
                <a:solidFill>
                  <a:srgbClr val="FFFF00"/>
                </a:solidFill>
              </a:rPr>
              <a:t>Canossian Daughters of Charity. </a:t>
            </a:r>
            <a:r>
              <a:rPr lang="en-US" sz="3600" b="0" dirty="0"/>
              <a:t>She dedicated her life to God, serving others in humility and love. Her religious vows marked a profound new chapter. Her deep faith inspired everyone she met.</a:t>
            </a:r>
          </a:p>
        </p:txBody>
      </p:sp>
      <p:pic>
        <p:nvPicPr>
          <p:cNvPr id="9220" name="Picture 4" descr="A logo with text overlay&#10;&#10;AI-generated content may be incorrect.">
            <a:extLst>
              <a:ext uri="{FF2B5EF4-FFF2-40B4-BE49-F238E27FC236}">
                <a16:creationId xmlns:a16="http://schemas.microsoft.com/office/drawing/2014/main" id="{72092B6B-2F1A-9899-E66A-1E8D315078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57697" b="-1"/>
          <a:stretch/>
        </p:blipFill>
        <p:spPr bwMode="auto">
          <a:xfrm>
            <a:off x="8256270" y="1825625"/>
            <a:ext cx="3097529" cy="4351338"/>
          </a:xfrm>
          <a:prstGeom prst="rect">
            <a:avLst/>
          </a:prstGeom>
          <a:solidFill>
            <a:srgbClr val="FFFFFF"/>
          </a:solidFill>
        </p:spPr>
      </p:pic>
      <p:sp>
        <p:nvSpPr>
          <p:cNvPr id="6" name="Footer Placeholder 5">
            <a:extLst>
              <a:ext uri="{FF2B5EF4-FFF2-40B4-BE49-F238E27FC236}">
                <a16:creationId xmlns:a16="http://schemas.microsoft.com/office/drawing/2014/main" id="{4C1E7DB4-6D39-5272-2B70-3BCC0D8B51B9}"/>
              </a:ext>
            </a:extLst>
          </p:cNvPr>
          <p:cNvSpPr>
            <a:spLocks noGrp="1"/>
          </p:cNvSpPr>
          <p:nvPr>
            <p:ph type="ftr" sz="quarter" idx="11"/>
          </p:nvPr>
        </p:nvSpPr>
        <p:spPr>
          <a:xfrm>
            <a:off x="3465163" y="6310312"/>
            <a:ext cx="4114800" cy="365125"/>
          </a:xfrm>
        </p:spPr>
        <p:txBody>
          <a:bodyPr/>
          <a:lstStyle/>
          <a:p>
            <a:r>
              <a:rPr lang="en-US" dirty="0"/>
              <a:t>© New Jersey Italian Heritage Commission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1"/>
          </p:nvPr>
        </p:nvSpPr>
        <p:spPr/>
        <p:txBody>
          <a:bodyPr>
            <a:noAutofit/>
          </a:bodyPr>
          <a:lstStyle/>
          <a:p>
            <a:r>
              <a:rPr sz="2800" b="0" dirty="0"/>
              <a:t>Bakhita worked as a cook, sacristan, and doorkeeper at the convent. </a:t>
            </a:r>
            <a:r>
              <a:rPr lang="en-US" sz="2800" b="0" dirty="0"/>
              <a:t>She performed her simple tasks</a:t>
            </a:r>
            <a:r>
              <a:rPr sz="2800" b="0" dirty="0"/>
              <a:t> with extraordinary love and devotion. People were drawn to her gentle spirit and joyful heart. She became a living example of Christian virtue.</a:t>
            </a:r>
          </a:p>
        </p:txBody>
      </p:sp>
      <p:sp>
        <p:nvSpPr>
          <p:cNvPr id="2" name="Title 1"/>
          <p:cNvSpPr>
            <a:spLocks noGrp="1"/>
          </p:cNvSpPr>
          <p:nvPr>
            <p:ph type="title"/>
          </p:nvPr>
        </p:nvSpPr>
        <p:spPr/>
        <p:txBody>
          <a:bodyPr/>
          <a:lstStyle/>
          <a:p>
            <a:r>
              <a:t>Life as a Religious Sister</a:t>
            </a:r>
          </a:p>
        </p:txBody>
      </p:sp>
      <p:pic>
        <p:nvPicPr>
          <p:cNvPr id="6" name="Picture Placeholder 5">
            <a:extLst>
              <a:ext uri="{FF2B5EF4-FFF2-40B4-BE49-F238E27FC236}">
                <a16:creationId xmlns:a16="http://schemas.microsoft.com/office/drawing/2014/main" id="{94C7AB8D-EB96-779D-AFA6-1A197B8EFBBF}"/>
              </a:ext>
            </a:extLst>
          </p:cNvPr>
          <p:cNvPicPr>
            <a:picLocks noGrp="1" noChangeAspect="1"/>
          </p:cNvPicPr>
          <p:nvPr>
            <p:ph type="pic" sz="quarter" idx="10"/>
          </p:nvPr>
        </p:nvPicPr>
        <p:blipFill>
          <a:blip r:embed="rId3"/>
          <a:srcRect t="8069" b="8069"/>
          <a:stretch>
            <a:fillRect/>
          </a:stretch>
        </p:blip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nchor="ctr">
            <a:normAutofit/>
          </a:bodyPr>
          <a:lstStyle/>
          <a:p>
            <a:r>
              <a:t>Message of Forgiveness</a:t>
            </a:r>
          </a:p>
        </p:txBody>
      </p:sp>
      <p:sp>
        <p:nvSpPr>
          <p:cNvPr id="3" name="Content Placeholder 2"/>
          <p:cNvSpPr>
            <a:spLocks noGrp="1"/>
          </p:cNvSpPr>
          <p:nvPr>
            <p:ph idx="1"/>
          </p:nvPr>
        </p:nvSpPr>
        <p:spPr>
          <a:xfrm>
            <a:off x="838200" y="1825625"/>
            <a:ext cx="5162550" cy="4351338"/>
          </a:xfrm>
        </p:spPr>
        <p:txBody>
          <a:bodyPr>
            <a:normAutofit/>
          </a:bodyPr>
          <a:lstStyle/>
          <a:p>
            <a:r>
              <a:rPr lang="en-US" b="0" dirty="0"/>
              <a:t>Bakhita famously said she would </a:t>
            </a:r>
            <a:r>
              <a:rPr lang="en-US" b="1" dirty="0">
                <a:solidFill>
                  <a:srgbClr val="FFC000"/>
                </a:solidFill>
              </a:rPr>
              <a:t>kneel and kiss the hands of her captors</a:t>
            </a:r>
            <a:r>
              <a:rPr lang="en-US" dirty="0"/>
              <a:t>. </a:t>
            </a:r>
            <a:r>
              <a:rPr lang="en-US" b="0" dirty="0"/>
              <a:t>She saw her suffering as the path that led her to God. Her message was one of radical forgiveness and gratitude. Her spirit of mercy inspired countless people.</a:t>
            </a:r>
          </a:p>
        </p:txBody>
      </p:sp>
      <p:sp>
        <p:nvSpPr>
          <p:cNvPr id="6" name="Rectangle 5">
            <a:extLst>
              <a:ext uri="{FF2B5EF4-FFF2-40B4-BE49-F238E27FC236}">
                <a16:creationId xmlns:a16="http://schemas.microsoft.com/office/drawing/2014/main" id="{785E421A-804B-0A96-8D7A-DAB8DC4A029E}"/>
              </a:ext>
            </a:extLst>
          </p:cNvPr>
          <p:cNvSpPr/>
          <p:nvPr/>
        </p:nvSpPr>
        <p:spPr>
          <a:xfrm>
            <a:off x="9204643" y="3535686"/>
            <a:ext cx="3112956" cy="119788"/>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ooter Placeholder 6">
            <a:extLst>
              <a:ext uri="{FF2B5EF4-FFF2-40B4-BE49-F238E27FC236}">
                <a16:creationId xmlns:a16="http://schemas.microsoft.com/office/drawing/2014/main" id="{3639C4D6-2B16-03ED-634D-738384FA96EB}"/>
              </a:ext>
            </a:extLst>
          </p:cNvPr>
          <p:cNvSpPr>
            <a:spLocks noGrp="1"/>
          </p:cNvSpPr>
          <p:nvPr>
            <p:ph type="ftr" sz="quarter" idx="11"/>
          </p:nvPr>
        </p:nvSpPr>
        <p:spPr/>
        <p:txBody>
          <a:bodyPr/>
          <a:lstStyle/>
          <a:p>
            <a:r>
              <a:rPr lang="en-US"/>
              <a:t>© New Jersey Italian Heritage Commission </a:t>
            </a:r>
          </a:p>
        </p:txBody>
      </p:sp>
      <p:pic>
        <p:nvPicPr>
          <p:cNvPr id="4" name="Picture 3">
            <a:extLst>
              <a:ext uri="{FF2B5EF4-FFF2-40B4-BE49-F238E27FC236}">
                <a16:creationId xmlns:a16="http://schemas.microsoft.com/office/drawing/2014/main" id="{8D8D1A32-CD81-6278-680F-2CCBA8CDE73B}"/>
              </a:ext>
            </a:extLst>
          </p:cNvPr>
          <p:cNvPicPr>
            <a:picLocks noChangeAspect="1"/>
          </p:cNvPicPr>
          <p:nvPr/>
        </p:nvPicPr>
        <p:blipFill>
          <a:blip r:embed="rId3"/>
          <a:stretch>
            <a:fillRect/>
          </a:stretch>
        </p:blipFill>
        <p:spPr>
          <a:xfrm>
            <a:off x="6000750" y="1710061"/>
            <a:ext cx="6200667" cy="4135292"/>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1"/>
          </p:nvPr>
        </p:nvSpPr>
        <p:spPr/>
        <p:txBody>
          <a:bodyPr>
            <a:noAutofit/>
          </a:bodyPr>
          <a:lstStyle/>
          <a:p>
            <a:r>
              <a:rPr lang="en-US" sz="2800" b="0"/>
              <a:t>Despite her painful past, Bakhita never allowed bitterness to take root. She believed that God had been with her through every trial. Her spiritual resilience was a source of strength and hope for others. She </a:t>
            </a:r>
            <a:r>
              <a:rPr lang="en-US" sz="2800">
                <a:solidFill>
                  <a:srgbClr val="297C2A"/>
                </a:solidFill>
              </a:rPr>
              <a:t>embodied joy </a:t>
            </a:r>
            <a:r>
              <a:rPr lang="en-US" sz="2800" b="0"/>
              <a:t>even amid hardship.</a:t>
            </a:r>
            <a:endParaRPr lang="en-US" sz="2800" b="0" dirty="0"/>
          </a:p>
        </p:txBody>
      </p:sp>
      <p:sp>
        <p:nvSpPr>
          <p:cNvPr id="2" name="Title 1"/>
          <p:cNvSpPr>
            <a:spLocks noGrp="1"/>
          </p:cNvSpPr>
          <p:nvPr>
            <p:ph type="title"/>
          </p:nvPr>
        </p:nvSpPr>
        <p:spPr/>
        <p:txBody>
          <a:bodyPr/>
          <a:lstStyle/>
          <a:p>
            <a:r>
              <a:t>Spiritual Strength</a:t>
            </a:r>
          </a:p>
        </p:txBody>
      </p:sp>
      <p:pic>
        <p:nvPicPr>
          <p:cNvPr id="12292" name="Picture 4" descr="josephine bakhita">
            <a:extLst>
              <a:ext uri="{FF2B5EF4-FFF2-40B4-BE49-F238E27FC236}">
                <a16:creationId xmlns:a16="http://schemas.microsoft.com/office/drawing/2014/main" id="{F1CA3A44-00A5-BD52-C4E0-910231656D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61229" y="964816"/>
            <a:ext cx="4473615" cy="459103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nchor="ctr">
            <a:normAutofit/>
          </a:bodyPr>
          <a:lstStyle/>
          <a:p>
            <a:r>
              <a:rPr dirty="0"/>
              <a:t>Public Influence</a:t>
            </a:r>
          </a:p>
        </p:txBody>
      </p:sp>
      <p:sp>
        <p:nvSpPr>
          <p:cNvPr id="3" name="Content Placeholder 2"/>
          <p:cNvSpPr>
            <a:spLocks noGrp="1"/>
          </p:cNvSpPr>
          <p:nvPr>
            <p:ph idx="1"/>
          </p:nvPr>
        </p:nvSpPr>
        <p:spPr>
          <a:xfrm>
            <a:off x="6191250" y="1825625"/>
            <a:ext cx="5162550" cy="4351338"/>
          </a:xfrm>
        </p:spPr>
        <p:txBody>
          <a:bodyPr>
            <a:normAutofit/>
          </a:bodyPr>
          <a:lstStyle/>
          <a:p>
            <a:r>
              <a:rPr lang="en-US" b="0"/>
              <a:t>Bakhita’s story became known throughout Italy and beyond. Many people visited her convent to meet her. She shared her experiences with humility and honesty. Her witness brought comfort to the suffering and renewed faith in others.</a:t>
            </a:r>
          </a:p>
        </p:txBody>
      </p:sp>
      <p:pic>
        <p:nvPicPr>
          <p:cNvPr id="12290" name="Picture 2">
            <a:extLst>
              <a:ext uri="{FF2B5EF4-FFF2-40B4-BE49-F238E27FC236}">
                <a16:creationId xmlns:a16="http://schemas.microsoft.com/office/drawing/2014/main" id="{4DA2DD3B-6C66-8841-EEAC-BE0B1C663E8E}"/>
              </a:ext>
            </a:extLst>
          </p:cNvPr>
          <p:cNvPicPr>
            <a:picLocks noGrp="1" noChangeAspect="1" noChangeArrowheads="1"/>
          </p:cNvPicPr>
          <p:nvPr>
            <p:ph type="pic" sz="quarter" idx="4294967295"/>
          </p:nvPr>
        </p:nvPicPr>
        <p:blipFill>
          <a:blip r:embed="rId3">
            <a:extLst>
              <a:ext uri="{28A0092B-C50C-407E-A947-70E740481C1C}">
                <a14:useLocalDpi xmlns:a14="http://schemas.microsoft.com/office/drawing/2010/main" val="0"/>
              </a:ext>
            </a:extLst>
          </a:blip>
          <a:srcRect t="18361" r="-1" b="18360"/>
          <a:stretch/>
        </p:blipFill>
        <p:spPr bwMode="auto">
          <a:xfrm>
            <a:off x="838200" y="1825625"/>
            <a:ext cx="5162550" cy="4351338"/>
          </a:xfrm>
          <a:prstGeom prst="rect">
            <a:avLst/>
          </a:prstGeom>
          <a:solidFill>
            <a:srgbClr val="FFFFFF"/>
          </a:solidFill>
        </p:spPr>
      </p:pic>
      <p:sp>
        <p:nvSpPr>
          <p:cNvPr id="5" name="Footer Placeholder 4">
            <a:extLst>
              <a:ext uri="{FF2B5EF4-FFF2-40B4-BE49-F238E27FC236}">
                <a16:creationId xmlns:a16="http://schemas.microsoft.com/office/drawing/2014/main" id="{1B29471E-AEF3-0FF3-2B8B-9AA8D514D52A}"/>
              </a:ext>
            </a:extLst>
          </p:cNvPr>
          <p:cNvSpPr>
            <a:spLocks noGrp="1"/>
          </p:cNvSpPr>
          <p:nvPr>
            <p:ph type="ftr" sz="quarter" idx="11"/>
          </p:nvPr>
        </p:nvSpPr>
        <p:spPr/>
        <p:txBody>
          <a:bodyPr/>
          <a:lstStyle/>
          <a:p>
            <a:r>
              <a:rPr lang="en-US"/>
              <a:t>© New Jersey Italian Heritage Commission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27D73B4-9F5C-4A64-A179-51B9500CB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C1F06963-6374-4B48-844F-071A9BAAAE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99528" y="554152"/>
            <a:ext cx="5742189" cy="5742189"/>
          </a:xfrm>
          <a:prstGeom prst="ellipse">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6B223880-DD8B-F1EE-BEF4-E9E854CB750C}"/>
              </a:ext>
            </a:extLst>
          </p:cNvPr>
          <p:cNvSpPr>
            <a:spLocks noGrp="1"/>
          </p:cNvSpPr>
          <p:nvPr>
            <p:ph type="title"/>
          </p:nvPr>
        </p:nvSpPr>
        <p:spPr>
          <a:xfrm>
            <a:off x="1245072" y="1289765"/>
            <a:ext cx="3651101" cy="4270963"/>
          </a:xfrm>
        </p:spPr>
        <p:txBody>
          <a:bodyPr anchor="ctr">
            <a:normAutofit/>
          </a:bodyPr>
          <a:lstStyle/>
          <a:p>
            <a:pPr algn="ctr"/>
            <a:r>
              <a:rPr lang="en-US" sz="5600">
                <a:solidFill>
                  <a:srgbClr val="FFFFFF"/>
                </a:solidFill>
              </a:rPr>
              <a:t>During World War II</a:t>
            </a:r>
          </a:p>
        </p:txBody>
      </p:sp>
      <p:sp>
        <p:nvSpPr>
          <p:cNvPr id="13" name="Graphic 11">
            <a:extLst>
              <a:ext uri="{FF2B5EF4-FFF2-40B4-BE49-F238E27FC236}">
                <a16:creationId xmlns:a16="http://schemas.microsoft.com/office/drawing/2014/main" id="{6CB927A4-E432-4310-9CD5-E89FF50631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3493" y="374394"/>
            <a:ext cx="171515" cy="171515"/>
          </a:xfrm>
          <a:custGeom>
            <a:avLst/>
            <a:gdLst>
              <a:gd name="connsiteX0" fmla="*/ 159874 w 171515"/>
              <a:gd name="connsiteY0" fmla="*/ 74116 h 171515"/>
              <a:gd name="connsiteX1" fmla="*/ 97399 w 171515"/>
              <a:gd name="connsiteY1" fmla="*/ 74116 h 171515"/>
              <a:gd name="connsiteX2" fmla="*/ 97399 w 171515"/>
              <a:gd name="connsiteY2" fmla="*/ 11641 h 171515"/>
              <a:gd name="connsiteX3" fmla="*/ 85758 w 171515"/>
              <a:gd name="connsiteY3" fmla="*/ 0 h 171515"/>
              <a:gd name="connsiteX4" fmla="*/ 74116 w 171515"/>
              <a:gd name="connsiteY4" fmla="*/ 11641 h 171515"/>
              <a:gd name="connsiteX5" fmla="*/ 74116 w 171515"/>
              <a:gd name="connsiteY5" fmla="*/ 74116 h 171515"/>
              <a:gd name="connsiteX6" fmla="*/ 11641 w 171515"/>
              <a:gd name="connsiteY6" fmla="*/ 74116 h 171515"/>
              <a:gd name="connsiteX7" fmla="*/ 0 w 171515"/>
              <a:gd name="connsiteY7" fmla="*/ 85758 h 171515"/>
              <a:gd name="connsiteX8" fmla="*/ 11641 w 171515"/>
              <a:gd name="connsiteY8" fmla="*/ 97399 h 171515"/>
              <a:gd name="connsiteX9" fmla="*/ 74116 w 171515"/>
              <a:gd name="connsiteY9" fmla="*/ 97399 h 171515"/>
              <a:gd name="connsiteX10" fmla="*/ 74116 w 171515"/>
              <a:gd name="connsiteY10" fmla="*/ 159874 h 171515"/>
              <a:gd name="connsiteX11" fmla="*/ 85758 w 171515"/>
              <a:gd name="connsiteY11" fmla="*/ 171515 h 171515"/>
              <a:gd name="connsiteX12" fmla="*/ 97399 w 171515"/>
              <a:gd name="connsiteY12" fmla="*/ 159874 h 171515"/>
              <a:gd name="connsiteX13" fmla="*/ 97399 w 171515"/>
              <a:gd name="connsiteY13" fmla="*/ 97399 h 171515"/>
              <a:gd name="connsiteX14" fmla="*/ 159874 w 171515"/>
              <a:gd name="connsiteY14" fmla="*/ 97399 h 171515"/>
              <a:gd name="connsiteX15" fmla="*/ 171515 w 171515"/>
              <a:gd name="connsiteY15" fmla="*/ 85758 h 171515"/>
              <a:gd name="connsiteX16" fmla="*/ 159874 w 171515"/>
              <a:gd name="connsiteY16" fmla="*/ 74116 h 17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515" h="171515">
                <a:moveTo>
                  <a:pt x="159874" y="74116"/>
                </a:moveTo>
                <a:lnTo>
                  <a:pt x="97399" y="74116"/>
                </a:lnTo>
                <a:lnTo>
                  <a:pt x="97399" y="11641"/>
                </a:lnTo>
                <a:cubicBezTo>
                  <a:pt x="97399" y="5212"/>
                  <a:pt x="92187" y="0"/>
                  <a:pt x="85758" y="0"/>
                </a:cubicBezTo>
                <a:cubicBezTo>
                  <a:pt x="79328" y="0"/>
                  <a:pt x="74116" y="5212"/>
                  <a:pt x="74116" y="11641"/>
                </a:cubicBezTo>
                <a:lnTo>
                  <a:pt x="74116" y="74116"/>
                </a:lnTo>
                <a:lnTo>
                  <a:pt x="11641" y="74116"/>
                </a:lnTo>
                <a:cubicBezTo>
                  <a:pt x="5212" y="74116"/>
                  <a:pt x="0" y="79328"/>
                  <a:pt x="0" y="85758"/>
                </a:cubicBezTo>
                <a:cubicBezTo>
                  <a:pt x="0" y="92187"/>
                  <a:pt x="5212" y="97399"/>
                  <a:pt x="11641" y="97399"/>
                </a:cubicBezTo>
                <a:lnTo>
                  <a:pt x="74116" y="97399"/>
                </a:lnTo>
                <a:lnTo>
                  <a:pt x="74116" y="159874"/>
                </a:lnTo>
                <a:cubicBezTo>
                  <a:pt x="74116" y="166303"/>
                  <a:pt x="79328" y="171515"/>
                  <a:pt x="85758" y="171515"/>
                </a:cubicBezTo>
                <a:cubicBezTo>
                  <a:pt x="92187" y="171515"/>
                  <a:pt x="97399" y="166303"/>
                  <a:pt x="97399" y="159874"/>
                </a:cubicBezTo>
                <a:lnTo>
                  <a:pt x="97399" y="97399"/>
                </a:lnTo>
                <a:lnTo>
                  <a:pt x="159874" y="97399"/>
                </a:lnTo>
                <a:cubicBezTo>
                  <a:pt x="166303" y="97399"/>
                  <a:pt x="171515" y="92187"/>
                  <a:pt x="171515" y="85758"/>
                </a:cubicBezTo>
                <a:cubicBezTo>
                  <a:pt x="171515" y="79328"/>
                  <a:pt x="166303" y="74116"/>
                  <a:pt x="159874" y="74116"/>
                </a:cubicBezTo>
                <a:close/>
              </a:path>
            </a:pathLst>
          </a:custGeom>
          <a:solidFill>
            <a:schemeClr val="accent2"/>
          </a:solidFill>
          <a:ln w="776" cap="flat">
            <a:noFill/>
            <a:prstDash val="solid"/>
            <a:miter/>
          </a:ln>
        </p:spPr>
        <p:txBody>
          <a:bodyPr rtlCol="0" anchor="ctr"/>
          <a:lstStyle/>
          <a:p>
            <a:endParaRPr lang="en-US"/>
          </a:p>
        </p:txBody>
      </p:sp>
      <p:sp>
        <p:nvSpPr>
          <p:cNvPr id="15" name="Graphic 12">
            <a:extLst>
              <a:ext uri="{FF2B5EF4-FFF2-40B4-BE49-F238E27FC236}">
                <a16:creationId xmlns:a16="http://schemas.microsoft.com/office/drawing/2014/main" id="{1453BF6C-B012-48B7-B4E8-6D7AC7C27D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0109" y="1084507"/>
            <a:ext cx="157545" cy="157545"/>
          </a:xfrm>
          <a:custGeom>
            <a:avLst/>
            <a:gdLst>
              <a:gd name="connsiteX0" fmla="*/ 78773 w 157545"/>
              <a:gd name="connsiteY0" fmla="*/ 23283 h 157545"/>
              <a:gd name="connsiteX1" fmla="*/ 134262 w 157545"/>
              <a:gd name="connsiteY1" fmla="*/ 78773 h 157545"/>
              <a:gd name="connsiteX2" fmla="*/ 78773 w 157545"/>
              <a:gd name="connsiteY2" fmla="*/ 134262 h 157545"/>
              <a:gd name="connsiteX3" fmla="*/ 23283 w 157545"/>
              <a:gd name="connsiteY3" fmla="*/ 78773 h 157545"/>
              <a:gd name="connsiteX4" fmla="*/ 78773 w 157545"/>
              <a:gd name="connsiteY4" fmla="*/ 23283 h 157545"/>
              <a:gd name="connsiteX5" fmla="*/ 78773 w 157545"/>
              <a:gd name="connsiteY5" fmla="*/ 0 h 157545"/>
              <a:gd name="connsiteX6" fmla="*/ 0 w 157545"/>
              <a:gd name="connsiteY6" fmla="*/ 78773 h 157545"/>
              <a:gd name="connsiteX7" fmla="*/ 78773 w 157545"/>
              <a:gd name="connsiteY7" fmla="*/ 157545 h 157545"/>
              <a:gd name="connsiteX8" fmla="*/ 157545 w 157545"/>
              <a:gd name="connsiteY8" fmla="*/ 78773 h 157545"/>
              <a:gd name="connsiteX9" fmla="*/ 78773 w 157545"/>
              <a:gd name="connsiteY9" fmla="*/ 0 h 15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545" h="157545">
                <a:moveTo>
                  <a:pt x="78773" y="23283"/>
                </a:moveTo>
                <a:cubicBezTo>
                  <a:pt x="109419" y="23283"/>
                  <a:pt x="134262" y="48126"/>
                  <a:pt x="134262" y="78773"/>
                </a:cubicBezTo>
                <a:cubicBezTo>
                  <a:pt x="134262" y="109419"/>
                  <a:pt x="109419" y="134262"/>
                  <a:pt x="78773" y="134262"/>
                </a:cubicBezTo>
                <a:cubicBezTo>
                  <a:pt x="48126" y="134262"/>
                  <a:pt x="23283" y="109419"/>
                  <a:pt x="23283" y="78773"/>
                </a:cubicBezTo>
                <a:cubicBezTo>
                  <a:pt x="23312" y="48139"/>
                  <a:pt x="48139" y="23312"/>
                  <a:pt x="78773" y="23283"/>
                </a:cubicBezTo>
                <a:moveTo>
                  <a:pt x="78773" y="0"/>
                </a:moveTo>
                <a:cubicBezTo>
                  <a:pt x="35268" y="0"/>
                  <a:pt x="0" y="35268"/>
                  <a:pt x="0" y="78773"/>
                </a:cubicBezTo>
                <a:cubicBezTo>
                  <a:pt x="0" y="122277"/>
                  <a:pt x="35268" y="157545"/>
                  <a:pt x="78773" y="157545"/>
                </a:cubicBezTo>
                <a:cubicBezTo>
                  <a:pt x="122277" y="157545"/>
                  <a:pt x="157545" y="122277"/>
                  <a:pt x="157545" y="78773"/>
                </a:cubicBezTo>
                <a:cubicBezTo>
                  <a:pt x="157545" y="35268"/>
                  <a:pt x="122277" y="0"/>
                  <a:pt x="78773" y="0"/>
                </a:cubicBezTo>
                <a:close/>
              </a:path>
            </a:pathLst>
          </a:custGeom>
          <a:solidFill>
            <a:schemeClr val="accent2"/>
          </a:solidFill>
          <a:ln w="751" cap="flat">
            <a:noFill/>
            <a:prstDash val="solid"/>
            <a:miter/>
          </a:ln>
        </p:spPr>
        <p:txBody>
          <a:bodyPr rtlCol="0" anchor="ctr"/>
          <a:lstStyle/>
          <a:p>
            <a:endParaRPr lang="en-US"/>
          </a:p>
        </p:txBody>
      </p:sp>
      <p:sp>
        <p:nvSpPr>
          <p:cNvPr id="3" name="Content Placeholder 2">
            <a:extLst>
              <a:ext uri="{FF2B5EF4-FFF2-40B4-BE49-F238E27FC236}">
                <a16:creationId xmlns:a16="http://schemas.microsoft.com/office/drawing/2014/main" id="{3B81841F-15BE-8900-6206-8937DA1DBE1D}"/>
              </a:ext>
            </a:extLst>
          </p:cNvPr>
          <p:cNvSpPr>
            <a:spLocks noGrp="1"/>
          </p:cNvSpPr>
          <p:nvPr>
            <p:ph idx="1"/>
          </p:nvPr>
        </p:nvSpPr>
        <p:spPr>
          <a:xfrm>
            <a:off x="6297233" y="518400"/>
            <a:ext cx="4771607" cy="5837949"/>
          </a:xfrm>
        </p:spPr>
        <p:txBody>
          <a:bodyPr anchor="ctr">
            <a:normAutofit/>
          </a:bodyPr>
          <a:lstStyle/>
          <a:p>
            <a:r>
              <a:rPr lang="en-US" sz="2400" dirty="0">
                <a:solidFill>
                  <a:schemeClr val="tx1">
                    <a:alpha val="80000"/>
                  </a:schemeClr>
                </a:solidFill>
              </a:rPr>
              <a:t>Mother Bakhita’s convent was in Schio, near Mussolini’s northern capital at Salo. Allied bombers devastated the region, but no bombs hit Schio. The neighbors believed they were not bombed because God protected Mother Bakhita’s home.  </a:t>
            </a:r>
          </a:p>
          <a:p>
            <a:r>
              <a:rPr lang="en-US" sz="2400" dirty="0">
                <a:solidFill>
                  <a:schemeClr val="tx1">
                    <a:alpha val="80000"/>
                  </a:schemeClr>
                </a:solidFill>
              </a:rPr>
              <a:t>When alarms went off, she would tell them, “Don't worry, because the 'Master' knows what He has to do. Nothing will happen here.”  </a:t>
            </a:r>
          </a:p>
          <a:p>
            <a:r>
              <a:rPr lang="en-US" sz="2400" dirty="0">
                <a:solidFill>
                  <a:schemeClr val="tx1">
                    <a:alpha val="80000"/>
                  </a:schemeClr>
                </a:solidFill>
              </a:rPr>
              <a:t>Later, people would petition the Vatican to declare Mother Bakhita a saint.</a:t>
            </a:r>
          </a:p>
        </p:txBody>
      </p:sp>
      <p:sp>
        <p:nvSpPr>
          <p:cNvPr id="4" name="Footer Placeholder 3">
            <a:extLst>
              <a:ext uri="{FF2B5EF4-FFF2-40B4-BE49-F238E27FC236}">
                <a16:creationId xmlns:a16="http://schemas.microsoft.com/office/drawing/2014/main" id="{BFBABEE5-6AAF-0640-69B7-74689C6FCB4C}"/>
              </a:ext>
            </a:extLst>
          </p:cNvPr>
          <p:cNvSpPr>
            <a:spLocks noGrp="1"/>
          </p:cNvSpPr>
          <p:nvPr>
            <p:ph type="ftr" sz="quarter" idx="11"/>
          </p:nvPr>
        </p:nvSpPr>
        <p:spPr>
          <a:xfrm rot="16200000">
            <a:off x="9812115" y="1591485"/>
            <a:ext cx="3548094" cy="365125"/>
          </a:xfrm>
        </p:spPr>
        <p:txBody>
          <a:bodyPr>
            <a:normAutofit/>
          </a:bodyPr>
          <a:lstStyle/>
          <a:p>
            <a:pPr>
              <a:spcAft>
                <a:spcPts val="600"/>
              </a:spcAft>
            </a:pPr>
            <a:r>
              <a:rPr lang="en-US">
                <a:solidFill>
                  <a:schemeClr val="tx1">
                    <a:alpha val="60000"/>
                  </a:schemeClr>
                </a:solidFill>
              </a:rPr>
              <a:t>© New Jersey Italian Heritage Commission </a:t>
            </a:r>
          </a:p>
        </p:txBody>
      </p:sp>
      <p:sp>
        <p:nvSpPr>
          <p:cNvPr id="17" name="Graphic 10">
            <a:extLst>
              <a:ext uri="{FF2B5EF4-FFF2-40B4-BE49-F238E27FC236}">
                <a16:creationId xmlns:a16="http://schemas.microsoft.com/office/drawing/2014/main" id="{E3020543-B24B-4EC4-8FFC-8DD88EEA91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36547" y="5751820"/>
            <a:ext cx="112426" cy="112426"/>
          </a:xfrm>
          <a:custGeom>
            <a:avLst/>
            <a:gdLst>
              <a:gd name="connsiteX0" fmla="*/ 112426 w 112426"/>
              <a:gd name="connsiteY0" fmla="*/ 56213 h 112426"/>
              <a:gd name="connsiteX1" fmla="*/ 56213 w 112426"/>
              <a:gd name="connsiteY1" fmla="*/ 112426 h 112426"/>
              <a:gd name="connsiteX2" fmla="*/ 0 w 112426"/>
              <a:gd name="connsiteY2" fmla="*/ 56213 h 112426"/>
              <a:gd name="connsiteX3" fmla="*/ 56213 w 112426"/>
              <a:gd name="connsiteY3" fmla="*/ 0 h 112426"/>
              <a:gd name="connsiteX4" fmla="*/ 112426 w 112426"/>
              <a:gd name="connsiteY4" fmla="*/ 56213 h 112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426" h="112426">
                <a:moveTo>
                  <a:pt x="112426" y="56213"/>
                </a:moveTo>
                <a:cubicBezTo>
                  <a:pt x="112426" y="87259"/>
                  <a:pt x="87259" y="112426"/>
                  <a:pt x="56213" y="112426"/>
                </a:cubicBezTo>
                <a:cubicBezTo>
                  <a:pt x="25167" y="112426"/>
                  <a:pt x="0" y="87259"/>
                  <a:pt x="0" y="56213"/>
                </a:cubicBezTo>
                <a:cubicBezTo>
                  <a:pt x="0" y="25167"/>
                  <a:pt x="25167" y="0"/>
                  <a:pt x="56213" y="0"/>
                </a:cubicBezTo>
                <a:cubicBezTo>
                  <a:pt x="87259" y="0"/>
                  <a:pt x="112426" y="25167"/>
                  <a:pt x="112426" y="56213"/>
                </a:cubicBezTo>
                <a:close/>
              </a:path>
            </a:pathLst>
          </a:custGeom>
          <a:solidFill>
            <a:schemeClr val="accent2"/>
          </a:solidFill>
          <a:ln w="516" cap="flat">
            <a:noFill/>
            <a:prstDash val="solid"/>
            <a:miter/>
          </a:ln>
        </p:spPr>
        <p:txBody>
          <a:bodyPr rtlCol="0" anchor="ctr"/>
          <a:lstStyle/>
          <a:p>
            <a:endParaRPr lang="en-US"/>
          </a:p>
        </p:txBody>
      </p:sp>
      <p:cxnSp>
        <p:nvCxnSpPr>
          <p:cNvPr id="19" name="Straight Connector 18">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0394"/>
            <a:ext cx="0" cy="3238728"/>
          </a:xfrm>
          <a:prstGeom prst="line">
            <a:avLst/>
          </a:prstGeom>
          <a:ln w="25400" cap="sq">
            <a:gradFill flip="none" rotWithShape="1">
              <a:gsLst>
                <a:gs pos="0">
                  <a:schemeClr val="accent1"/>
                </a:gs>
                <a:gs pos="100000">
                  <a:schemeClr val="accent2"/>
                </a:gs>
              </a:gsLst>
              <a:lin ang="5400000" scaled="0"/>
              <a:tileRect/>
            </a:gra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94005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1"/>
          </p:nvPr>
        </p:nvSpPr>
        <p:spPr>
          <a:xfrm>
            <a:off x="4481814" y="2084408"/>
            <a:ext cx="6955734" cy="3276600"/>
          </a:xfrm>
        </p:spPr>
        <p:txBody>
          <a:bodyPr>
            <a:normAutofit/>
          </a:bodyPr>
          <a:lstStyle/>
          <a:p>
            <a:r>
              <a:rPr lang="en-US" sz="2800" b="1" dirty="0">
                <a:solidFill>
                  <a:srgbClr val="FFFFFF"/>
                </a:solidFill>
                <a:effectLst/>
                <a:latin typeface="Segoe UI" panose="020B0502040204020203" pitchFamily="34" charset="0"/>
              </a:rPr>
              <a:t>In Italy, a woman afflicted with diabetic foot disease sought the intercession of Bakhita. To her astonishment, she experienced a complete healing that could not be medically explained. The Vatican subsequently acknowledged this healing as a miracle, resulting in </a:t>
            </a:r>
            <a:r>
              <a:rPr lang="en-US" sz="2800" b="1" dirty="0">
                <a:solidFill>
                  <a:srgbClr val="C00000"/>
                </a:solidFill>
                <a:effectLst/>
                <a:latin typeface="Segoe UI" panose="020B0502040204020203" pitchFamily="34" charset="0"/>
              </a:rPr>
              <a:t>Bakhita’s beatification </a:t>
            </a:r>
            <a:r>
              <a:rPr lang="en-US" sz="2800" b="1" dirty="0">
                <a:solidFill>
                  <a:srgbClr val="FFFFFF"/>
                </a:solidFill>
                <a:effectLst/>
                <a:latin typeface="Segoe UI" panose="020B0502040204020203" pitchFamily="34" charset="0"/>
              </a:rPr>
              <a:t>in 1992.</a:t>
            </a:r>
            <a:endParaRPr sz="2800" dirty="0"/>
          </a:p>
        </p:txBody>
      </p:sp>
      <p:sp>
        <p:nvSpPr>
          <p:cNvPr id="2" name="Title 1"/>
          <p:cNvSpPr>
            <a:spLocks noGrp="1"/>
          </p:cNvSpPr>
          <p:nvPr>
            <p:ph type="title"/>
          </p:nvPr>
        </p:nvSpPr>
        <p:spPr>
          <a:xfrm>
            <a:off x="4533898" y="715961"/>
            <a:ext cx="6955735" cy="1189038"/>
          </a:xfrm>
        </p:spPr>
        <p:txBody>
          <a:bodyPr anchor="t">
            <a:normAutofit/>
          </a:bodyPr>
          <a:lstStyle/>
          <a:p>
            <a:r>
              <a:t>First Recognized Miracle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1"/>
          </p:nvPr>
        </p:nvSpPr>
        <p:spPr/>
        <p:txBody>
          <a:bodyPr>
            <a:noAutofit/>
          </a:bodyPr>
          <a:lstStyle/>
          <a:p>
            <a:r>
              <a:rPr sz="2800" b="0" dirty="0"/>
              <a:t>A </a:t>
            </a:r>
            <a:r>
              <a:rPr sz="2800" dirty="0">
                <a:solidFill>
                  <a:srgbClr val="008000"/>
                </a:solidFill>
              </a:rPr>
              <a:t>woman in Brazil </a:t>
            </a:r>
            <a:r>
              <a:rPr sz="2800" b="0" dirty="0"/>
              <a:t>was miraculously healed from paralysis after praying to Bakhita. This second healing fulfilled the miracle requirement for sainthood. The Church confirmed it was medically inexplicable. Bakhita’s journey to sainthood was complete.</a:t>
            </a:r>
          </a:p>
        </p:txBody>
      </p:sp>
      <p:sp>
        <p:nvSpPr>
          <p:cNvPr id="2" name="Title 1"/>
          <p:cNvSpPr>
            <a:spLocks noGrp="1"/>
          </p:cNvSpPr>
          <p:nvPr>
            <p:ph type="title"/>
          </p:nvPr>
        </p:nvSpPr>
        <p:spPr/>
        <p:txBody>
          <a:bodyPr/>
          <a:lstStyle/>
          <a:p>
            <a:r>
              <a:t>Second Recognized Miracle</a:t>
            </a:r>
          </a:p>
        </p:txBody>
      </p:sp>
      <p:pic>
        <p:nvPicPr>
          <p:cNvPr id="13314" name="Picture 2">
            <a:extLst>
              <a:ext uri="{FF2B5EF4-FFF2-40B4-BE49-F238E27FC236}">
                <a16:creationId xmlns:a16="http://schemas.microsoft.com/office/drawing/2014/main" id="{8AD8F0B8-8D1B-65E7-4C4C-1681DC4CCFA2}"/>
              </a:ext>
            </a:extLst>
          </p:cNvPr>
          <p:cNvPicPr>
            <a:picLocks noGrp="1" noChangeAspect="1" noChangeArrowheads="1"/>
          </p:cNvPicPr>
          <p:nvPr>
            <p:ph type="pic" sz="quarter" idx="10"/>
          </p:nvPr>
        </p:nvPicPr>
        <p:blipFill>
          <a:blip r:embed="rId3">
            <a:extLst>
              <a:ext uri="{28A0092B-C50C-407E-A947-70E740481C1C}">
                <a14:useLocalDpi xmlns:a14="http://schemas.microsoft.com/office/drawing/2010/main" val="0"/>
              </a:ext>
            </a:extLst>
          </a:blip>
          <a:srcRect l="20328" r="20328"/>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1"/>
          </p:nvPr>
        </p:nvSpPr>
        <p:spPr>
          <a:xfrm>
            <a:off x="761999" y="2663141"/>
            <a:ext cx="7542835" cy="3276600"/>
          </a:xfrm>
        </p:spPr>
        <p:txBody>
          <a:bodyPr>
            <a:noAutofit/>
          </a:bodyPr>
          <a:lstStyle/>
          <a:p>
            <a:r>
              <a:rPr sz="3200" b="0" dirty="0"/>
              <a:t>Today we explore the inspiring life of Saint Josephine Bakhita. She was a woman who endured unimaginable suffering but found freedom through faith. Her journey from slavery to sainthood offers lessons in resilience, hope, and forgiveness.</a:t>
            </a:r>
          </a:p>
        </p:txBody>
      </p:sp>
      <p:sp>
        <p:nvSpPr>
          <p:cNvPr id="2" name="Title 1"/>
          <p:cNvSpPr>
            <a:spLocks noGrp="1"/>
          </p:cNvSpPr>
          <p:nvPr>
            <p:ph type="title"/>
          </p:nvPr>
        </p:nvSpPr>
        <p:spPr/>
        <p:txBody>
          <a:bodyPr>
            <a:noAutofit/>
          </a:bodyPr>
          <a:lstStyle/>
          <a:p>
            <a:pPr algn="ctr"/>
            <a:r>
              <a:rPr dirty="0">
                <a:solidFill>
                  <a:schemeClr val="accent4">
                    <a:lumMod val="60000"/>
                    <a:lumOff val="40000"/>
                  </a:schemeClr>
                </a:solidFill>
              </a:rPr>
              <a:t>Saint Josephine Margaret Bakhita: From Slavery to Sainthood</a:t>
            </a:r>
          </a:p>
        </p:txBody>
      </p:sp>
      <p:sp>
        <p:nvSpPr>
          <p:cNvPr id="5" name="TextBox 4">
            <a:extLst>
              <a:ext uri="{FF2B5EF4-FFF2-40B4-BE49-F238E27FC236}">
                <a16:creationId xmlns:a16="http://schemas.microsoft.com/office/drawing/2014/main" id="{7C5DBDB1-BB8C-CB81-A16F-BD91AEA2AC28}"/>
              </a:ext>
            </a:extLst>
          </p:cNvPr>
          <p:cNvSpPr txBox="1"/>
          <p:nvPr/>
        </p:nvSpPr>
        <p:spPr>
          <a:xfrm>
            <a:off x="1977971" y="6142039"/>
            <a:ext cx="6094708" cy="369332"/>
          </a:xfrm>
          <a:prstGeom prst="rect">
            <a:avLst/>
          </a:prstGeom>
          <a:noFill/>
        </p:spPr>
        <p:txBody>
          <a:bodyPr wrap="square">
            <a:spAutoFit/>
          </a:bodyPr>
          <a:lstStyle/>
          <a:p>
            <a:r>
              <a:rPr lang="en-US" dirty="0"/>
              <a:t>© New Jersey Italian Heritage Commission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p:spPr>
        <p:txBody>
          <a:bodyPr anchor="ctr">
            <a:normAutofit/>
          </a:bodyPr>
          <a:lstStyle/>
          <a:p>
            <a:r>
              <a:t>Canonization</a:t>
            </a:r>
          </a:p>
        </p:txBody>
      </p:sp>
      <p:sp>
        <p:nvSpPr>
          <p:cNvPr id="3" name="Content Placeholder 2"/>
          <p:cNvSpPr>
            <a:spLocks noGrp="1"/>
          </p:cNvSpPr>
          <p:nvPr>
            <p:ph idx="1"/>
          </p:nvPr>
        </p:nvSpPr>
        <p:spPr>
          <a:xfrm>
            <a:off x="4126229" y="1825625"/>
            <a:ext cx="7227570" cy="3313596"/>
          </a:xfrm>
        </p:spPr>
        <p:txBody>
          <a:bodyPr>
            <a:normAutofit/>
          </a:bodyPr>
          <a:lstStyle/>
          <a:p>
            <a:r>
              <a:rPr lang="en-US" b="0" dirty="0"/>
              <a:t>Pope John Paul II </a:t>
            </a:r>
            <a:r>
              <a:rPr lang="en-US" b="1" dirty="0">
                <a:solidFill>
                  <a:srgbClr val="C00000"/>
                </a:solidFill>
              </a:rPr>
              <a:t>canonized Josephine Bakhita </a:t>
            </a:r>
            <a:r>
              <a:rPr lang="en-US" b="0" dirty="0"/>
              <a:t>on October 1, 2000. The world celebrated the life of a former slave who became a saint. Her canonization marked a powerful moment for African and global Catholic communities. She became a model of forgiveness and hope.</a:t>
            </a:r>
          </a:p>
        </p:txBody>
      </p:sp>
      <p:sp>
        <p:nvSpPr>
          <p:cNvPr id="6" name="Footer Placeholder 5">
            <a:extLst>
              <a:ext uri="{FF2B5EF4-FFF2-40B4-BE49-F238E27FC236}">
                <a16:creationId xmlns:a16="http://schemas.microsoft.com/office/drawing/2014/main" id="{18C867EC-7A65-2F11-D21B-69C1F1A404BE}"/>
              </a:ext>
            </a:extLst>
          </p:cNvPr>
          <p:cNvSpPr>
            <a:spLocks noGrp="1"/>
          </p:cNvSpPr>
          <p:nvPr>
            <p:ph type="ftr" sz="quarter" idx="11"/>
          </p:nvPr>
        </p:nvSpPr>
        <p:spPr/>
        <p:txBody>
          <a:bodyPr/>
          <a:lstStyle/>
          <a:p>
            <a:r>
              <a:rPr lang="en-US"/>
              <a:t>© New Jersey Italian Heritage Commission </a:t>
            </a:r>
          </a:p>
        </p:txBody>
      </p:sp>
      <p:pic>
        <p:nvPicPr>
          <p:cNvPr id="2052" name="Picture 4">
            <a:extLst>
              <a:ext uri="{FF2B5EF4-FFF2-40B4-BE49-F238E27FC236}">
                <a16:creationId xmlns:a16="http://schemas.microsoft.com/office/drawing/2014/main" id="{2FF62CB4-5BF8-FDEF-1033-2DE32EB3BB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6522" y="1690688"/>
            <a:ext cx="3442077" cy="445439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415" name="Slide Background">
            <a:extLst>
              <a:ext uri="{FF2B5EF4-FFF2-40B4-BE49-F238E27FC236}">
                <a16:creationId xmlns:a16="http://schemas.microsoft.com/office/drawing/2014/main" id="{C0763A76-9F1C-4FC5-82B7-DD475DA461B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 y="0"/>
            <a:ext cx="12191999"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useBgFill="1">
        <p:nvSpPr>
          <p:cNvPr id="17417" name="Rectangle 17416">
            <a:extLst>
              <a:ext uri="{FF2B5EF4-FFF2-40B4-BE49-F238E27FC236}">
                <a16:creationId xmlns:a16="http://schemas.microsoft.com/office/drawing/2014/main" id="{E81BF4F6-F2CF-4984-9D14-D6966D92F9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8522446" cy="2285999"/>
          </a:xfrm>
          <a:prstGeom prst="rect">
            <a:avLst/>
          </a:prstGeom>
          <a:ln>
            <a:noFill/>
          </a:ln>
          <a:effectLst>
            <a:outerShdw blurRad="596900" dist="304800" dir="7140000" sx="90000" sy="90000" algn="t" rotWithShape="0">
              <a:srgbClr val="000000">
                <a:alpha val="1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761803" y="350196"/>
            <a:ext cx="4646904" cy="1624520"/>
          </a:xfrm>
        </p:spPr>
        <p:txBody>
          <a:bodyPr anchor="ctr">
            <a:normAutofit/>
          </a:bodyPr>
          <a:lstStyle/>
          <a:p>
            <a:r>
              <a:rPr lang="en-US" dirty="0">
                <a:latin typeface="Times New Roman" panose="02020603050405020304" pitchFamily="18" charset="0"/>
                <a:cs typeface="Times New Roman" panose="02020603050405020304" pitchFamily="18" charset="0"/>
              </a:rPr>
              <a:t>Patronage</a:t>
            </a:r>
          </a:p>
        </p:txBody>
      </p:sp>
      <p:sp>
        <p:nvSpPr>
          <p:cNvPr id="3" name="Content Placeholder 2"/>
          <p:cNvSpPr>
            <a:spLocks noGrp="1"/>
          </p:cNvSpPr>
          <p:nvPr>
            <p:ph idx="1"/>
          </p:nvPr>
        </p:nvSpPr>
        <p:spPr>
          <a:xfrm>
            <a:off x="724547" y="1848359"/>
            <a:ext cx="5240025" cy="4258826"/>
          </a:xfrm>
        </p:spPr>
        <p:txBody>
          <a:bodyPr anchor="ctr">
            <a:noAutofit/>
          </a:bodyPr>
          <a:lstStyle/>
          <a:p>
            <a:r>
              <a:rPr lang="en-US" dirty="0"/>
              <a:t>Saint Bakhita is the patron of Sudan and victims of </a:t>
            </a:r>
            <a:r>
              <a:rPr lang="en-US" b="1" dirty="0">
                <a:solidFill>
                  <a:srgbClr val="C00000"/>
                </a:solidFill>
              </a:rPr>
              <a:t>human trafficking</a:t>
            </a:r>
            <a:r>
              <a:rPr lang="en-US" b="1" dirty="0"/>
              <a:t>. </a:t>
            </a:r>
            <a:r>
              <a:rPr lang="en-US" dirty="0"/>
              <a:t>Her life reminds us of the enduring value of human dignity. She is a symbol of hope for those who suffer injustice today. Her example continues to inspire liberation movements worldwide.</a:t>
            </a:r>
          </a:p>
        </p:txBody>
      </p:sp>
      <p:sp>
        <p:nvSpPr>
          <p:cNvPr id="4" name="Footer Placeholder 3">
            <a:extLst>
              <a:ext uri="{FF2B5EF4-FFF2-40B4-BE49-F238E27FC236}">
                <a16:creationId xmlns:a16="http://schemas.microsoft.com/office/drawing/2014/main" id="{8B161980-6265-98A2-87D1-CEC22D1A9D1C}"/>
              </a:ext>
            </a:extLst>
          </p:cNvPr>
          <p:cNvSpPr>
            <a:spLocks noGrp="1"/>
          </p:cNvSpPr>
          <p:nvPr>
            <p:ph type="ftr" sz="quarter" idx="11"/>
          </p:nvPr>
        </p:nvSpPr>
        <p:spPr/>
        <p:txBody>
          <a:bodyPr/>
          <a:lstStyle/>
          <a:p>
            <a:r>
              <a:rPr lang="en-US"/>
              <a:t>© New Jersey Italian Heritage Commission </a:t>
            </a:r>
          </a:p>
        </p:txBody>
      </p:sp>
      <p:pic>
        <p:nvPicPr>
          <p:cNvPr id="10" name="Picture 9" descr="Hands holding a chain&#10;&#10;AI-generated content may be incorrect.">
            <a:extLst>
              <a:ext uri="{FF2B5EF4-FFF2-40B4-BE49-F238E27FC236}">
                <a16:creationId xmlns:a16="http://schemas.microsoft.com/office/drawing/2014/main" id="{ACE7F7BF-3DD3-0A6B-C68C-BC55F78A2CBB}"/>
              </a:ext>
            </a:extLst>
          </p:cNvPr>
          <p:cNvPicPr>
            <a:picLocks noChangeAspect="1"/>
          </p:cNvPicPr>
          <p:nvPr/>
        </p:nvPicPr>
        <p:blipFill>
          <a:blip r:embed="rId3"/>
          <a:stretch>
            <a:fillRect/>
          </a:stretch>
        </p:blipFill>
        <p:spPr>
          <a:xfrm>
            <a:off x="6564516" y="511445"/>
            <a:ext cx="5240025" cy="532660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0A302849-2A9A-47A4-A0EB-5A3FA8BE70DB}"/>
              </a:ext>
            </a:extLst>
          </p:cNvPr>
          <p:cNvSpPr>
            <a:spLocks noGrp="1"/>
          </p:cNvSpPr>
          <p:nvPr>
            <p:ph type="title"/>
          </p:nvPr>
        </p:nvSpPr>
        <p:spPr>
          <a:xfrm>
            <a:off x="762000" y="715961"/>
            <a:ext cx="6477000" cy="1189038"/>
          </a:xfrm>
        </p:spPr>
        <p:txBody>
          <a:bodyPr/>
          <a:lstStyle/>
          <a:p>
            <a:r>
              <a:rPr lang="en-US" dirty="0">
                <a:solidFill>
                  <a:srgbClr val="FFC000"/>
                </a:solidFill>
              </a:rPr>
              <a:t>Legacy of Saving Lives</a:t>
            </a:r>
          </a:p>
        </p:txBody>
      </p:sp>
      <p:sp>
        <p:nvSpPr>
          <p:cNvPr id="4" name="Text Placeholder 3">
            <a:extLst>
              <a:ext uri="{FF2B5EF4-FFF2-40B4-BE49-F238E27FC236}">
                <a16:creationId xmlns:a16="http://schemas.microsoft.com/office/drawing/2014/main" id="{3B68E1FF-BCF9-5582-D84F-1D760319FD83}"/>
              </a:ext>
            </a:extLst>
          </p:cNvPr>
          <p:cNvSpPr>
            <a:spLocks noGrp="1"/>
          </p:cNvSpPr>
          <p:nvPr>
            <p:ph type="body" sz="quarter" idx="11"/>
          </p:nvPr>
        </p:nvSpPr>
        <p:spPr/>
        <p:txBody>
          <a:bodyPr/>
          <a:lstStyle/>
          <a:p>
            <a:r>
              <a:rPr lang="en-US" sz="2800" dirty="0">
                <a:solidFill>
                  <a:schemeClr val="bg1"/>
                </a:solidFill>
              </a:rPr>
              <a:t>Through her example and prayers, Bakhita has inspired countless efforts to end slavery. Modern anti-trafficking organizations invoke her as a patron. Many people attribute physical, emotional, and spiritual healing to her intercession. Her spirit saves lives even today.</a:t>
            </a:r>
          </a:p>
          <a:p>
            <a:endParaRPr lang="en-US" dirty="0"/>
          </a:p>
        </p:txBody>
      </p:sp>
    </p:spTree>
    <p:extLst>
      <p:ext uri="{BB962C8B-B14F-4D97-AF65-F5344CB8AC3E}">
        <p14:creationId xmlns:p14="http://schemas.microsoft.com/office/powerpoint/2010/main" val="3421602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t>February 8 - Feast Day</a:t>
            </a:r>
          </a:p>
        </p:txBody>
      </p:sp>
      <p:sp>
        <p:nvSpPr>
          <p:cNvPr id="3" name="Content Placeholder 2"/>
          <p:cNvSpPr>
            <a:spLocks noGrp="1"/>
          </p:cNvSpPr>
          <p:nvPr>
            <p:ph idx="1"/>
          </p:nvPr>
        </p:nvSpPr>
        <p:spPr/>
        <p:txBody>
          <a:bodyPr/>
          <a:lstStyle/>
          <a:p>
            <a:r>
              <a:t>February 8, her feast day, is also the International Day of Prayer Against Human Trafficking. Catholics and human rights advocates around the world commemorate her life. It is a day of awareness, prayer, and action. Her legacy remains vibrant and alive.</a:t>
            </a:r>
          </a:p>
        </p:txBody>
      </p:sp>
      <p:sp>
        <p:nvSpPr>
          <p:cNvPr id="4" name="Footer Placeholder 3">
            <a:extLst>
              <a:ext uri="{FF2B5EF4-FFF2-40B4-BE49-F238E27FC236}">
                <a16:creationId xmlns:a16="http://schemas.microsoft.com/office/drawing/2014/main" id="{BC1AA4FD-EC02-8474-A44C-8C69792F40CA}"/>
              </a:ext>
            </a:extLst>
          </p:cNvPr>
          <p:cNvSpPr>
            <a:spLocks noGrp="1"/>
          </p:cNvSpPr>
          <p:nvPr>
            <p:ph type="ftr" sz="quarter" idx="11"/>
          </p:nvPr>
        </p:nvSpPr>
        <p:spPr/>
        <p:txBody>
          <a:bodyPr/>
          <a:lstStyle/>
          <a:p>
            <a:r>
              <a:rPr lang="en-US"/>
              <a:t>© New Jersey Italian Heritage Commission </a:t>
            </a:r>
          </a:p>
        </p:txBody>
      </p:sp>
      <p:pic>
        <p:nvPicPr>
          <p:cNvPr id="18434" name="Picture 2">
            <a:extLst>
              <a:ext uri="{FF2B5EF4-FFF2-40B4-BE49-F238E27FC236}">
                <a16:creationId xmlns:a16="http://schemas.microsoft.com/office/drawing/2014/main" id="{2154FB50-9091-6BDD-8F52-C73074A171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36929" y="3867821"/>
            <a:ext cx="6047475" cy="221160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1" name="Rectangle 1030">
            <a:extLst>
              <a:ext uri="{FF2B5EF4-FFF2-40B4-BE49-F238E27FC236}">
                <a16:creationId xmlns:a16="http://schemas.microsoft.com/office/drawing/2014/main" id="{327D73B4-9F5C-4A64-A179-51B9500CB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p:cNvSpPr>
            <a:spLocks noGrp="1"/>
          </p:cNvSpPr>
          <p:nvPr>
            <p:ph type="title"/>
          </p:nvPr>
        </p:nvSpPr>
        <p:spPr>
          <a:xfrm>
            <a:off x="6657715" y="467271"/>
            <a:ext cx="4195674" cy="2052522"/>
          </a:xfrm>
        </p:spPr>
        <p:txBody>
          <a:bodyPr vert="horz" lIns="91440" tIns="45720" rIns="91440" bIns="45720" rtlCol="0" anchor="b">
            <a:normAutofit/>
          </a:bodyPr>
          <a:lstStyle/>
          <a:p>
            <a:r>
              <a:rPr lang="en-US" sz="5200">
                <a:latin typeface="+mj-lt"/>
              </a:rPr>
              <a:t>Global Recognition</a:t>
            </a:r>
          </a:p>
        </p:txBody>
      </p:sp>
      <p:sp>
        <p:nvSpPr>
          <p:cNvPr id="1033" name="Oval 1032">
            <a:extLst>
              <a:ext uri="{FF2B5EF4-FFF2-40B4-BE49-F238E27FC236}">
                <a16:creationId xmlns:a16="http://schemas.microsoft.com/office/drawing/2014/main" id="{C1F06963-6374-4B48-844F-071A9BAAAE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2965" y="554152"/>
            <a:ext cx="5742189" cy="5742189"/>
          </a:xfrm>
          <a:prstGeom prst="ellipse">
            <a:avLst/>
          </a:prstGeom>
          <a:gradFill flip="none" rotWithShape="1">
            <a:gsLst>
              <a:gs pos="0">
                <a:schemeClr val="accent1"/>
              </a:gs>
              <a:gs pos="100000">
                <a:schemeClr val="accent2"/>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undefined">
            <a:extLst>
              <a:ext uri="{FF2B5EF4-FFF2-40B4-BE49-F238E27FC236}">
                <a16:creationId xmlns:a16="http://schemas.microsoft.com/office/drawing/2014/main" id="{2239BF21-AA9A-3BDF-D843-2B753BE34DB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384" r="-2" b="31865"/>
          <a:stretch>
            <a:fillRect/>
          </a:stretch>
        </p:blipFill>
        <p:spPr bwMode="auto">
          <a:xfrm>
            <a:off x="505418" y="554151"/>
            <a:ext cx="5742189" cy="5742189"/>
          </a:xfrm>
          <a:custGeom>
            <a:avLst/>
            <a:gdLst/>
            <a:ahLst/>
            <a:cxnLst/>
            <a:rect l="l" t="t" r="r" b="b"/>
            <a:pathLst>
              <a:path w="1838528" h="1838528">
                <a:moveTo>
                  <a:pt x="919264" y="0"/>
                </a:moveTo>
                <a:cubicBezTo>
                  <a:pt x="1426959" y="0"/>
                  <a:pt x="1838528" y="411569"/>
                  <a:pt x="1838528" y="919264"/>
                </a:cubicBezTo>
                <a:cubicBezTo>
                  <a:pt x="1838528" y="1426959"/>
                  <a:pt x="1426959" y="1838528"/>
                  <a:pt x="919264" y="1838528"/>
                </a:cubicBezTo>
                <a:cubicBezTo>
                  <a:pt x="411569" y="1838528"/>
                  <a:pt x="0" y="1426959"/>
                  <a:pt x="0" y="919264"/>
                </a:cubicBezTo>
                <a:cubicBezTo>
                  <a:pt x="0" y="411569"/>
                  <a:pt x="411569" y="0"/>
                  <a:pt x="919264" y="0"/>
                </a:cubicBezTo>
                <a:close/>
              </a:path>
            </a:pathLst>
          </a:custGeom>
          <a:noFill/>
          <a:extLst>
            <a:ext uri="{909E8E84-426E-40DD-AFC4-6F175D3DCCD1}">
              <a14:hiddenFill xmlns:a14="http://schemas.microsoft.com/office/drawing/2010/main">
                <a:solidFill>
                  <a:srgbClr val="FFFFFF"/>
                </a:solidFill>
              </a14:hiddenFill>
            </a:ext>
          </a:extLst>
        </p:spPr>
      </p:pic>
      <p:sp>
        <p:nvSpPr>
          <p:cNvPr id="1035" name="!!plus graphic">
            <a:extLst>
              <a:ext uri="{FF2B5EF4-FFF2-40B4-BE49-F238E27FC236}">
                <a16:creationId xmlns:a16="http://schemas.microsoft.com/office/drawing/2014/main" id="{6CB927A4-E432-4310-9CD5-E89FF50631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04956" y="703679"/>
            <a:ext cx="171515" cy="171515"/>
          </a:xfrm>
          <a:custGeom>
            <a:avLst/>
            <a:gdLst>
              <a:gd name="connsiteX0" fmla="*/ 159874 w 171515"/>
              <a:gd name="connsiteY0" fmla="*/ 74116 h 171515"/>
              <a:gd name="connsiteX1" fmla="*/ 97399 w 171515"/>
              <a:gd name="connsiteY1" fmla="*/ 74116 h 171515"/>
              <a:gd name="connsiteX2" fmla="*/ 97399 w 171515"/>
              <a:gd name="connsiteY2" fmla="*/ 11641 h 171515"/>
              <a:gd name="connsiteX3" fmla="*/ 85758 w 171515"/>
              <a:gd name="connsiteY3" fmla="*/ 0 h 171515"/>
              <a:gd name="connsiteX4" fmla="*/ 74116 w 171515"/>
              <a:gd name="connsiteY4" fmla="*/ 11641 h 171515"/>
              <a:gd name="connsiteX5" fmla="*/ 74116 w 171515"/>
              <a:gd name="connsiteY5" fmla="*/ 74116 h 171515"/>
              <a:gd name="connsiteX6" fmla="*/ 11641 w 171515"/>
              <a:gd name="connsiteY6" fmla="*/ 74116 h 171515"/>
              <a:gd name="connsiteX7" fmla="*/ 0 w 171515"/>
              <a:gd name="connsiteY7" fmla="*/ 85758 h 171515"/>
              <a:gd name="connsiteX8" fmla="*/ 11641 w 171515"/>
              <a:gd name="connsiteY8" fmla="*/ 97399 h 171515"/>
              <a:gd name="connsiteX9" fmla="*/ 74116 w 171515"/>
              <a:gd name="connsiteY9" fmla="*/ 97399 h 171515"/>
              <a:gd name="connsiteX10" fmla="*/ 74116 w 171515"/>
              <a:gd name="connsiteY10" fmla="*/ 159874 h 171515"/>
              <a:gd name="connsiteX11" fmla="*/ 85758 w 171515"/>
              <a:gd name="connsiteY11" fmla="*/ 171515 h 171515"/>
              <a:gd name="connsiteX12" fmla="*/ 97399 w 171515"/>
              <a:gd name="connsiteY12" fmla="*/ 159874 h 171515"/>
              <a:gd name="connsiteX13" fmla="*/ 97399 w 171515"/>
              <a:gd name="connsiteY13" fmla="*/ 97399 h 171515"/>
              <a:gd name="connsiteX14" fmla="*/ 159874 w 171515"/>
              <a:gd name="connsiteY14" fmla="*/ 97399 h 171515"/>
              <a:gd name="connsiteX15" fmla="*/ 171515 w 171515"/>
              <a:gd name="connsiteY15" fmla="*/ 85758 h 171515"/>
              <a:gd name="connsiteX16" fmla="*/ 159874 w 171515"/>
              <a:gd name="connsiteY16" fmla="*/ 74116 h 171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515" h="171515">
                <a:moveTo>
                  <a:pt x="159874" y="74116"/>
                </a:moveTo>
                <a:lnTo>
                  <a:pt x="97399" y="74116"/>
                </a:lnTo>
                <a:lnTo>
                  <a:pt x="97399" y="11641"/>
                </a:lnTo>
                <a:cubicBezTo>
                  <a:pt x="97399" y="5212"/>
                  <a:pt x="92187" y="0"/>
                  <a:pt x="85758" y="0"/>
                </a:cubicBezTo>
                <a:cubicBezTo>
                  <a:pt x="79328" y="0"/>
                  <a:pt x="74116" y="5212"/>
                  <a:pt x="74116" y="11641"/>
                </a:cubicBezTo>
                <a:lnTo>
                  <a:pt x="74116" y="74116"/>
                </a:lnTo>
                <a:lnTo>
                  <a:pt x="11641" y="74116"/>
                </a:lnTo>
                <a:cubicBezTo>
                  <a:pt x="5212" y="74116"/>
                  <a:pt x="0" y="79328"/>
                  <a:pt x="0" y="85758"/>
                </a:cubicBezTo>
                <a:cubicBezTo>
                  <a:pt x="0" y="92187"/>
                  <a:pt x="5212" y="97399"/>
                  <a:pt x="11641" y="97399"/>
                </a:cubicBezTo>
                <a:lnTo>
                  <a:pt x="74116" y="97399"/>
                </a:lnTo>
                <a:lnTo>
                  <a:pt x="74116" y="159874"/>
                </a:lnTo>
                <a:cubicBezTo>
                  <a:pt x="74116" y="166303"/>
                  <a:pt x="79328" y="171515"/>
                  <a:pt x="85758" y="171515"/>
                </a:cubicBezTo>
                <a:cubicBezTo>
                  <a:pt x="92187" y="171515"/>
                  <a:pt x="97399" y="166303"/>
                  <a:pt x="97399" y="159874"/>
                </a:cubicBezTo>
                <a:lnTo>
                  <a:pt x="97399" y="97399"/>
                </a:lnTo>
                <a:lnTo>
                  <a:pt x="159874" y="97399"/>
                </a:lnTo>
                <a:cubicBezTo>
                  <a:pt x="166303" y="97399"/>
                  <a:pt x="171515" y="92187"/>
                  <a:pt x="171515" y="85758"/>
                </a:cubicBezTo>
                <a:cubicBezTo>
                  <a:pt x="171515" y="79328"/>
                  <a:pt x="166303" y="74116"/>
                  <a:pt x="159874" y="74116"/>
                </a:cubicBezTo>
                <a:close/>
              </a:path>
            </a:pathLst>
          </a:custGeom>
          <a:solidFill>
            <a:schemeClr val="accent1"/>
          </a:solidFill>
          <a:ln w="776" cap="flat">
            <a:noFill/>
            <a:prstDash val="solid"/>
            <a:miter/>
          </a:ln>
        </p:spPr>
        <p:txBody>
          <a:bodyPr rtlCol="0" anchor="ctr"/>
          <a:lstStyle/>
          <a:p>
            <a:endParaRPr lang="en-US"/>
          </a:p>
        </p:txBody>
      </p:sp>
      <p:sp>
        <p:nvSpPr>
          <p:cNvPr id="1040" name="!!circle graphic">
            <a:extLst>
              <a:ext uri="{FF2B5EF4-FFF2-40B4-BE49-F238E27FC236}">
                <a16:creationId xmlns:a16="http://schemas.microsoft.com/office/drawing/2014/main" id="{1453BF6C-B012-48B7-B4E8-6D7AC7C27D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2753" y="1562696"/>
            <a:ext cx="157545" cy="157545"/>
          </a:xfrm>
          <a:custGeom>
            <a:avLst/>
            <a:gdLst>
              <a:gd name="connsiteX0" fmla="*/ 78773 w 157545"/>
              <a:gd name="connsiteY0" fmla="*/ 23283 h 157545"/>
              <a:gd name="connsiteX1" fmla="*/ 134262 w 157545"/>
              <a:gd name="connsiteY1" fmla="*/ 78773 h 157545"/>
              <a:gd name="connsiteX2" fmla="*/ 78773 w 157545"/>
              <a:gd name="connsiteY2" fmla="*/ 134262 h 157545"/>
              <a:gd name="connsiteX3" fmla="*/ 23283 w 157545"/>
              <a:gd name="connsiteY3" fmla="*/ 78773 h 157545"/>
              <a:gd name="connsiteX4" fmla="*/ 78773 w 157545"/>
              <a:gd name="connsiteY4" fmla="*/ 23283 h 157545"/>
              <a:gd name="connsiteX5" fmla="*/ 78773 w 157545"/>
              <a:gd name="connsiteY5" fmla="*/ 0 h 157545"/>
              <a:gd name="connsiteX6" fmla="*/ 0 w 157545"/>
              <a:gd name="connsiteY6" fmla="*/ 78773 h 157545"/>
              <a:gd name="connsiteX7" fmla="*/ 78773 w 157545"/>
              <a:gd name="connsiteY7" fmla="*/ 157545 h 157545"/>
              <a:gd name="connsiteX8" fmla="*/ 157545 w 157545"/>
              <a:gd name="connsiteY8" fmla="*/ 78773 h 157545"/>
              <a:gd name="connsiteX9" fmla="*/ 78773 w 157545"/>
              <a:gd name="connsiteY9" fmla="*/ 0 h 1575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545" h="157545">
                <a:moveTo>
                  <a:pt x="78773" y="23283"/>
                </a:moveTo>
                <a:cubicBezTo>
                  <a:pt x="109419" y="23283"/>
                  <a:pt x="134262" y="48126"/>
                  <a:pt x="134262" y="78773"/>
                </a:cubicBezTo>
                <a:cubicBezTo>
                  <a:pt x="134262" y="109419"/>
                  <a:pt x="109419" y="134262"/>
                  <a:pt x="78773" y="134262"/>
                </a:cubicBezTo>
                <a:cubicBezTo>
                  <a:pt x="48126" y="134262"/>
                  <a:pt x="23283" y="109419"/>
                  <a:pt x="23283" y="78773"/>
                </a:cubicBezTo>
                <a:cubicBezTo>
                  <a:pt x="23312" y="48139"/>
                  <a:pt x="48139" y="23312"/>
                  <a:pt x="78773" y="23283"/>
                </a:cubicBezTo>
                <a:moveTo>
                  <a:pt x="78773" y="0"/>
                </a:moveTo>
                <a:cubicBezTo>
                  <a:pt x="35268" y="0"/>
                  <a:pt x="0" y="35268"/>
                  <a:pt x="0" y="78773"/>
                </a:cubicBezTo>
                <a:cubicBezTo>
                  <a:pt x="0" y="122277"/>
                  <a:pt x="35268" y="157545"/>
                  <a:pt x="78773" y="157545"/>
                </a:cubicBezTo>
                <a:cubicBezTo>
                  <a:pt x="122277" y="157545"/>
                  <a:pt x="157545" y="122277"/>
                  <a:pt x="157545" y="78773"/>
                </a:cubicBezTo>
                <a:cubicBezTo>
                  <a:pt x="157545" y="35268"/>
                  <a:pt x="122277" y="0"/>
                  <a:pt x="78773" y="0"/>
                </a:cubicBezTo>
                <a:close/>
              </a:path>
            </a:pathLst>
          </a:custGeom>
          <a:solidFill>
            <a:schemeClr val="accent1"/>
          </a:solidFill>
          <a:ln w="751" cap="flat">
            <a:noFill/>
            <a:prstDash val="solid"/>
            <a:miter/>
          </a:ln>
        </p:spPr>
        <p:txBody>
          <a:bodyPr rtlCol="0" anchor="ctr"/>
          <a:lstStyle/>
          <a:p>
            <a:endParaRPr lang="en-US"/>
          </a:p>
        </p:txBody>
      </p:sp>
      <p:sp>
        <p:nvSpPr>
          <p:cNvPr id="6" name="TextBox 5">
            <a:extLst>
              <a:ext uri="{FF2B5EF4-FFF2-40B4-BE49-F238E27FC236}">
                <a16:creationId xmlns:a16="http://schemas.microsoft.com/office/drawing/2014/main" id="{00279055-ABE1-41D5-EDDA-8FDE9F4E8E70}"/>
              </a:ext>
            </a:extLst>
          </p:cNvPr>
          <p:cNvSpPr txBox="1"/>
          <p:nvPr/>
        </p:nvSpPr>
        <p:spPr>
          <a:xfrm>
            <a:off x="6657715" y="2990818"/>
            <a:ext cx="4195673" cy="2913872"/>
          </a:xfrm>
          <a:prstGeom prst="rect">
            <a:avLst/>
          </a:prstGeom>
        </p:spPr>
        <p:txBody>
          <a:bodyPr vert="horz" lIns="91440" tIns="45720" rIns="91440" bIns="45720" rtlCol="0" anchor="t">
            <a:normAutofit/>
          </a:bodyPr>
          <a:lstStyle/>
          <a:p>
            <a:pPr indent="-228600">
              <a:lnSpc>
                <a:spcPct val="90000"/>
              </a:lnSpc>
              <a:spcAft>
                <a:spcPts val="600"/>
              </a:spcAft>
              <a:buFont typeface="Arial" panose="020B0604020202020204" pitchFamily="34" charset="0"/>
              <a:buChar char="•"/>
            </a:pPr>
            <a:r>
              <a:rPr lang="en-US" sz="2000">
                <a:solidFill>
                  <a:schemeClr val="tx1">
                    <a:alpha val="80000"/>
                  </a:schemeClr>
                </a:solidFill>
                <a:latin typeface="+mn-lt"/>
              </a:rPr>
              <a:t>Saint Bakhita’s story is celebrated around the world. Churches, schools, and human rights organizations honor her memory. She represents the possibility of hope, even in the most desperate situations. Her name has become synonymous with compassion and freedom.</a:t>
            </a:r>
          </a:p>
        </p:txBody>
      </p:sp>
      <p:sp>
        <p:nvSpPr>
          <p:cNvPr id="4" name="Footer Placeholder 3">
            <a:extLst>
              <a:ext uri="{FF2B5EF4-FFF2-40B4-BE49-F238E27FC236}">
                <a16:creationId xmlns:a16="http://schemas.microsoft.com/office/drawing/2014/main" id="{739E56F8-90DD-EEC4-E6E9-1A3631901252}"/>
              </a:ext>
            </a:extLst>
          </p:cNvPr>
          <p:cNvSpPr>
            <a:spLocks noGrp="1"/>
          </p:cNvSpPr>
          <p:nvPr>
            <p:ph type="ftr" sz="quarter" idx="11"/>
          </p:nvPr>
        </p:nvSpPr>
        <p:spPr>
          <a:xfrm rot="16200000">
            <a:off x="9812115" y="1591485"/>
            <a:ext cx="3548094" cy="365125"/>
          </a:xfrm>
        </p:spPr>
        <p:txBody>
          <a:bodyPr vert="horz" lIns="91440" tIns="45720" rIns="91440" bIns="45720" rtlCol="0" anchor="ctr">
            <a:normAutofit/>
          </a:bodyPr>
          <a:lstStyle/>
          <a:p>
            <a:pPr fontAlgn="auto">
              <a:spcBef>
                <a:spcPts val="0"/>
              </a:spcBef>
              <a:spcAft>
                <a:spcPts val="600"/>
              </a:spcAft>
              <a:defRPr/>
            </a:pPr>
            <a:r>
              <a:rPr lang="en-US" kern="1200">
                <a:solidFill>
                  <a:schemeClr val="tx1">
                    <a:alpha val="60000"/>
                  </a:schemeClr>
                </a:solidFill>
                <a:latin typeface="Calibri" panose="020F0502020204030204"/>
                <a:ea typeface="+mn-ea"/>
                <a:cs typeface="+mn-cs"/>
              </a:rPr>
              <a:t>© New Jersey Italian Heritage Commission </a:t>
            </a:r>
          </a:p>
        </p:txBody>
      </p:sp>
      <p:sp>
        <p:nvSpPr>
          <p:cNvPr id="1039" name="!!dot graphic">
            <a:extLst>
              <a:ext uri="{FF2B5EF4-FFF2-40B4-BE49-F238E27FC236}">
                <a16:creationId xmlns:a16="http://schemas.microsoft.com/office/drawing/2014/main" id="{E3020543-B24B-4EC4-8FFC-8DD88EEA91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454149" y="5775082"/>
            <a:ext cx="112426" cy="112426"/>
          </a:xfrm>
          <a:custGeom>
            <a:avLst/>
            <a:gdLst>
              <a:gd name="connsiteX0" fmla="*/ 112426 w 112426"/>
              <a:gd name="connsiteY0" fmla="*/ 56213 h 112426"/>
              <a:gd name="connsiteX1" fmla="*/ 56213 w 112426"/>
              <a:gd name="connsiteY1" fmla="*/ 112426 h 112426"/>
              <a:gd name="connsiteX2" fmla="*/ 0 w 112426"/>
              <a:gd name="connsiteY2" fmla="*/ 56213 h 112426"/>
              <a:gd name="connsiteX3" fmla="*/ 56213 w 112426"/>
              <a:gd name="connsiteY3" fmla="*/ 0 h 112426"/>
              <a:gd name="connsiteX4" fmla="*/ 112426 w 112426"/>
              <a:gd name="connsiteY4" fmla="*/ 56213 h 1124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426" h="112426">
                <a:moveTo>
                  <a:pt x="112426" y="56213"/>
                </a:moveTo>
                <a:cubicBezTo>
                  <a:pt x="112426" y="87259"/>
                  <a:pt x="87259" y="112426"/>
                  <a:pt x="56213" y="112426"/>
                </a:cubicBezTo>
                <a:cubicBezTo>
                  <a:pt x="25167" y="112426"/>
                  <a:pt x="0" y="87259"/>
                  <a:pt x="0" y="56213"/>
                </a:cubicBezTo>
                <a:cubicBezTo>
                  <a:pt x="0" y="25167"/>
                  <a:pt x="25167" y="0"/>
                  <a:pt x="56213" y="0"/>
                </a:cubicBezTo>
                <a:cubicBezTo>
                  <a:pt x="87259" y="0"/>
                  <a:pt x="112426" y="25167"/>
                  <a:pt x="112426" y="56213"/>
                </a:cubicBezTo>
                <a:close/>
              </a:path>
            </a:pathLst>
          </a:custGeom>
          <a:solidFill>
            <a:schemeClr val="accent1"/>
          </a:solidFill>
          <a:ln w="516" cap="flat">
            <a:noFill/>
            <a:prstDash val="solid"/>
            <a:miter/>
          </a:ln>
        </p:spPr>
        <p:txBody>
          <a:bodyPr rtlCol="0" anchor="ctr"/>
          <a:lstStyle/>
          <a:p>
            <a:endParaRPr lang="en-US"/>
          </a:p>
        </p:txBody>
      </p:sp>
      <p:cxnSp>
        <p:nvCxnSpPr>
          <p:cNvPr id="1041" name="!!Straight Connector">
            <a:extLst>
              <a:ext uri="{FF2B5EF4-FFF2-40B4-BE49-F238E27FC236}">
                <a16:creationId xmlns:a16="http://schemas.microsoft.com/office/drawing/2014/main" id="{C49DA8F6-BCC1-4447-B54C-57856834B94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11586162" y="3619272"/>
            <a:ext cx="0" cy="3238728"/>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4265D2-9A9C-7889-6BC6-A1C9821E93CE}"/>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A35C309C-93B0-D218-EBAA-31979B900641}"/>
              </a:ext>
            </a:extLst>
          </p:cNvPr>
          <p:cNvSpPr>
            <a:spLocks noGrp="1"/>
          </p:cNvSpPr>
          <p:nvPr>
            <p:ph type="title"/>
          </p:nvPr>
        </p:nvSpPr>
        <p:spPr>
          <a:xfrm>
            <a:off x="1603539" y="865111"/>
            <a:ext cx="9141397" cy="615553"/>
          </a:xfrm>
        </p:spPr>
        <p:txBody>
          <a:bodyPr>
            <a:normAutofit/>
          </a:bodyPr>
          <a:lstStyle/>
          <a:p>
            <a:r>
              <a:rPr lang="en-US" dirty="0"/>
              <a:t>Reflection</a:t>
            </a:r>
          </a:p>
        </p:txBody>
      </p:sp>
      <p:sp>
        <p:nvSpPr>
          <p:cNvPr id="6" name="Text Placeholder 5">
            <a:extLst>
              <a:ext uri="{FF2B5EF4-FFF2-40B4-BE49-F238E27FC236}">
                <a16:creationId xmlns:a16="http://schemas.microsoft.com/office/drawing/2014/main" id="{990F4F8C-7C6F-90A2-7B50-13EC09BA2D1C}"/>
              </a:ext>
            </a:extLst>
          </p:cNvPr>
          <p:cNvSpPr>
            <a:spLocks noGrp="1"/>
          </p:cNvSpPr>
          <p:nvPr>
            <p:ph type="body" sz="quarter" idx="12"/>
          </p:nvPr>
        </p:nvSpPr>
        <p:spPr>
          <a:xfrm>
            <a:off x="2470138" y="2106703"/>
            <a:ext cx="7799387" cy="1534757"/>
          </a:xfrm>
        </p:spPr>
        <p:txBody>
          <a:body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FFFFFF"/>
                </a:solidFill>
                <a:effectLst/>
                <a:uLnTx/>
                <a:uFillTx/>
                <a:latin typeface="Segoe UI"/>
                <a:ea typeface="+mn-ea"/>
                <a:cs typeface="+mn-cs"/>
              </a:rPr>
              <a:t>How can we live out the example of Saint Bakhita today? In a world still plagued by injustice, her message is urgent and clear. We are called to act with compassion, faith, and courage. Her life invites us to seek dignity and justice for all.</a:t>
            </a:r>
          </a:p>
          <a:p>
            <a:endParaRPr lang="en-US" dirty="0"/>
          </a:p>
        </p:txBody>
      </p:sp>
    </p:spTree>
    <p:extLst>
      <p:ext uri="{BB962C8B-B14F-4D97-AF65-F5344CB8AC3E}">
        <p14:creationId xmlns:p14="http://schemas.microsoft.com/office/powerpoint/2010/main" val="13428118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F6DD81-962F-F3A4-6827-C4EAB9D25A7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B49B3F90-23AB-E702-A4E6-33D9B8B6B9A2}"/>
              </a:ext>
            </a:extLst>
          </p:cNvPr>
          <p:cNvSpPr>
            <a:spLocks noGrp="1"/>
          </p:cNvSpPr>
          <p:nvPr>
            <p:ph type="title"/>
          </p:nvPr>
        </p:nvSpPr>
        <p:spPr>
          <a:xfrm>
            <a:off x="1266140" y="689077"/>
            <a:ext cx="9141397" cy="615553"/>
          </a:xfrm>
        </p:spPr>
        <p:txBody>
          <a:bodyPr>
            <a:normAutofit/>
          </a:bodyPr>
          <a:lstStyle/>
          <a:p>
            <a:r>
              <a:rPr lang="en-US" dirty="0"/>
              <a:t>Conclusion</a:t>
            </a:r>
          </a:p>
        </p:txBody>
      </p:sp>
      <p:sp>
        <p:nvSpPr>
          <p:cNvPr id="3" name="Text Placeholder 2">
            <a:extLst>
              <a:ext uri="{FF2B5EF4-FFF2-40B4-BE49-F238E27FC236}">
                <a16:creationId xmlns:a16="http://schemas.microsoft.com/office/drawing/2014/main" id="{31B5D7FD-CCA7-0812-A4A1-6B7013673DF8}"/>
              </a:ext>
            </a:extLst>
          </p:cNvPr>
          <p:cNvSpPr>
            <a:spLocks noGrp="1"/>
          </p:cNvSpPr>
          <p:nvPr>
            <p:ph type="body" sz="quarter" idx="12"/>
          </p:nvPr>
        </p:nvSpPr>
        <p:spPr>
          <a:xfrm>
            <a:off x="460414" y="1894243"/>
            <a:ext cx="4713035" cy="1534757"/>
          </a:xfrm>
        </p:spPr>
        <p:txBody>
          <a:bodyPr/>
          <a:lstStyle/>
          <a:p>
            <a:pPr algn="l"/>
            <a:r>
              <a:rPr lang="en-US" sz="2800" dirty="0"/>
              <a:t>Saint Josephine Bakhita remains a radiant beacon of hope. Her story proves that love is stronger than hatred and faith more enduring than pain. Today, her legacy challenges us to transform suffering into service. May we all strive to follow her example.</a:t>
            </a:r>
          </a:p>
          <a:p>
            <a:endParaRPr lang="en-US" dirty="0"/>
          </a:p>
        </p:txBody>
      </p:sp>
      <p:pic>
        <p:nvPicPr>
          <p:cNvPr id="2" name="Picture 2" descr="St. Josephine Bakhita - Saint Josephine Bakhita Parish - Roman Catholic ...">
            <a:extLst>
              <a:ext uri="{FF2B5EF4-FFF2-40B4-BE49-F238E27FC236}">
                <a16:creationId xmlns:a16="http://schemas.microsoft.com/office/drawing/2014/main" id="{931F7977-5B83-ED8D-C2A6-2FB363D5DB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2219" y="1304630"/>
            <a:ext cx="4627291" cy="4627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4433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EBD6420-8115-B64A-7BFC-C5F427F70202}"/>
              </a:ext>
            </a:extLst>
          </p:cNvPr>
          <p:cNvSpPr>
            <a:spLocks noGrp="1"/>
          </p:cNvSpPr>
          <p:nvPr>
            <p:ph type="ftr" sz="quarter" idx="11"/>
          </p:nvPr>
        </p:nvSpPr>
        <p:spPr>
          <a:xfrm>
            <a:off x="1780326" y="6491472"/>
            <a:ext cx="4717149" cy="273844"/>
          </a:xfrm>
        </p:spPr>
        <p:txBody>
          <a:bodyPr/>
          <a:lstStyle/>
          <a:p>
            <a:r>
              <a:rPr lang="en-US" dirty="0"/>
              <a:t>© New Jersey Italian Heritage Commission </a:t>
            </a:r>
          </a:p>
        </p:txBody>
      </p:sp>
      <p:pic>
        <p:nvPicPr>
          <p:cNvPr id="4" name="Picture 3">
            <a:extLst>
              <a:ext uri="{FF2B5EF4-FFF2-40B4-BE49-F238E27FC236}">
                <a16:creationId xmlns:a16="http://schemas.microsoft.com/office/drawing/2014/main" id="{A7BA328A-0430-4562-C3F2-3196DB12D7C4}"/>
              </a:ext>
            </a:extLst>
          </p:cNvPr>
          <p:cNvPicPr>
            <a:picLocks noChangeAspect="1"/>
          </p:cNvPicPr>
          <p:nvPr/>
        </p:nvPicPr>
        <p:blipFill>
          <a:blip r:embed="rId2"/>
          <a:stretch>
            <a:fillRect/>
          </a:stretch>
        </p:blipFill>
        <p:spPr>
          <a:xfrm>
            <a:off x="3962294" y="3705573"/>
            <a:ext cx="3708970" cy="1407965"/>
          </a:xfrm>
          <a:prstGeom prst="rect">
            <a:avLst/>
          </a:prstGeom>
        </p:spPr>
      </p:pic>
      <p:sp>
        <p:nvSpPr>
          <p:cNvPr id="5" name="TextBox 4">
            <a:extLst>
              <a:ext uri="{FF2B5EF4-FFF2-40B4-BE49-F238E27FC236}">
                <a16:creationId xmlns:a16="http://schemas.microsoft.com/office/drawing/2014/main" id="{76858351-1235-E2C7-966D-DEBCF8D8E9C3}"/>
              </a:ext>
            </a:extLst>
          </p:cNvPr>
          <p:cNvSpPr txBox="1"/>
          <p:nvPr/>
        </p:nvSpPr>
        <p:spPr>
          <a:xfrm>
            <a:off x="3586649" y="5426080"/>
            <a:ext cx="4850213" cy="461665"/>
          </a:xfrm>
          <a:prstGeom prst="rect">
            <a:avLst/>
          </a:prstGeom>
          <a:noFill/>
        </p:spPr>
        <p:txBody>
          <a:bodyPr wrap="square" rtlCol="0">
            <a:spAutoFit/>
          </a:bodyPr>
          <a:lstStyle/>
          <a:p>
            <a:pPr algn="ctr"/>
            <a:r>
              <a:rPr lang="en-US" sz="2400" dirty="0">
                <a:solidFill>
                  <a:srgbClr val="FF0000"/>
                </a:solidFill>
                <a:latin typeface="Bahnschrift Light Condensed" panose="020B0502040204020203" pitchFamily="34" charset="0"/>
              </a:rPr>
              <a:t>Visit</a:t>
            </a:r>
            <a:r>
              <a:rPr lang="en-US" sz="2400" dirty="0">
                <a:latin typeface="Bahnschrift Light Condensed" panose="020B0502040204020203" pitchFamily="34" charset="0"/>
              </a:rPr>
              <a:t>: </a:t>
            </a:r>
            <a:r>
              <a:rPr lang="en-US" sz="2400" dirty="0">
                <a:solidFill>
                  <a:srgbClr val="00B050"/>
                </a:solidFill>
                <a:latin typeface="Bahnschrift Light Condensed" panose="020B0502040204020203" pitchFamily="34" charset="0"/>
              </a:rPr>
              <a:t>NJItalianHeritage.org</a:t>
            </a:r>
          </a:p>
        </p:txBody>
      </p:sp>
      <p:sp>
        <p:nvSpPr>
          <p:cNvPr id="6" name="TextBox 5">
            <a:extLst>
              <a:ext uri="{FF2B5EF4-FFF2-40B4-BE49-F238E27FC236}">
                <a16:creationId xmlns:a16="http://schemas.microsoft.com/office/drawing/2014/main" id="{59EBF9F5-D657-5800-0D3C-C3C586370049}"/>
              </a:ext>
            </a:extLst>
          </p:cNvPr>
          <p:cNvSpPr txBox="1"/>
          <p:nvPr/>
        </p:nvSpPr>
        <p:spPr>
          <a:xfrm>
            <a:off x="743919" y="501763"/>
            <a:ext cx="11778712" cy="2946961"/>
          </a:xfrm>
          <a:prstGeom prst="rect">
            <a:avLst/>
          </a:prstGeom>
          <a:noFill/>
        </p:spPr>
        <p:txBody>
          <a:bodyPr wrap="square" rtlCol="0">
            <a:spAutoFit/>
          </a:bodyPr>
          <a:lstStyle/>
          <a:p>
            <a:pPr algn="ctr"/>
            <a:r>
              <a:rPr lang="en-US" sz="3200" b="1" dirty="0">
                <a:solidFill>
                  <a:srgbClr val="FF0000"/>
                </a:solidFill>
              </a:rPr>
              <a:t>New Jersey Italian Heritage Commission </a:t>
            </a:r>
          </a:p>
          <a:p>
            <a:pPr algn="ctr"/>
            <a:endParaRPr lang="en-US" sz="1350" b="1" dirty="0">
              <a:solidFill>
                <a:srgbClr val="FF0000"/>
              </a:solidFill>
            </a:endParaRPr>
          </a:p>
          <a:p>
            <a:r>
              <a:rPr lang="en-US" sz="2800" b="1" dirty="0"/>
              <a:t>Education Committee Chair</a:t>
            </a:r>
            <a:r>
              <a:rPr lang="en-US" sz="2800" dirty="0"/>
              <a:t>: Cav. Gilda Rorro Baldassari, Ed.D.</a:t>
            </a:r>
          </a:p>
          <a:p>
            <a:r>
              <a:rPr lang="en-US" sz="2800" dirty="0"/>
              <a:t> </a:t>
            </a:r>
          </a:p>
          <a:p>
            <a:r>
              <a:rPr lang="en-US" sz="2800" b="1" dirty="0"/>
              <a:t>Chairman:			V</a:t>
            </a:r>
            <a:r>
              <a:rPr lang="en-US" sz="2800" dirty="0"/>
              <a:t>incent Maione:</a:t>
            </a:r>
          </a:p>
          <a:p>
            <a:endParaRPr lang="en-US" sz="2800" dirty="0"/>
          </a:p>
          <a:p>
            <a:r>
              <a:rPr lang="en-US" sz="2800" b="1" dirty="0"/>
              <a:t>Executive Director</a:t>
            </a:r>
            <a:r>
              <a:rPr lang="en-US" sz="2800" dirty="0"/>
              <a:t>:  	Margaret Fontana</a:t>
            </a:r>
          </a:p>
        </p:txBody>
      </p:sp>
    </p:spTree>
    <p:extLst>
      <p:ext uri="{BB962C8B-B14F-4D97-AF65-F5344CB8AC3E}">
        <p14:creationId xmlns:p14="http://schemas.microsoft.com/office/powerpoint/2010/main" val="34537516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1"/>
          </p:nvPr>
        </p:nvSpPr>
        <p:spPr>
          <a:xfrm>
            <a:off x="680977" y="1441615"/>
            <a:ext cx="5334000" cy="3276600"/>
          </a:xfrm>
        </p:spPr>
        <p:txBody>
          <a:bodyPr>
            <a:noAutofit/>
          </a:bodyPr>
          <a:lstStyle/>
          <a:p>
            <a:r>
              <a:rPr sz="2800" b="0" dirty="0"/>
              <a:t>Josephine Bakhita was born into a life of prosperity but kidnapped into slavery as a child. Despite enduring brutal treatment, she found hope through faith and compassion. Her life shows us how adversity can be transformed into purpose. She is a symbol of strength, forgiveness, and love.</a:t>
            </a:r>
          </a:p>
        </p:txBody>
      </p:sp>
      <p:sp>
        <p:nvSpPr>
          <p:cNvPr id="2" name="Title 1"/>
          <p:cNvSpPr>
            <a:spLocks noGrp="1"/>
          </p:cNvSpPr>
          <p:nvPr>
            <p:ph type="title"/>
          </p:nvPr>
        </p:nvSpPr>
        <p:spPr/>
        <p:txBody>
          <a:bodyPr/>
          <a:lstStyle/>
          <a:p>
            <a:r>
              <a:rPr dirty="0"/>
              <a:t>Introduction</a:t>
            </a:r>
          </a:p>
        </p:txBody>
      </p:sp>
      <p:pic>
        <p:nvPicPr>
          <p:cNvPr id="1026" name="Picture 2">
            <a:extLst>
              <a:ext uri="{FF2B5EF4-FFF2-40B4-BE49-F238E27FC236}">
                <a16:creationId xmlns:a16="http://schemas.microsoft.com/office/drawing/2014/main" id="{C4E43FF6-5327-2A4D-FC26-47B5147B42E1}"/>
              </a:ext>
            </a:extLst>
          </p:cNvPr>
          <p:cNvPicPr>
            <a:picLocks noGrp="1" noChangeAspect="1" noChangeArrowheads="1"/>
          </p:cNvPicPr>
          <p:nvPr>
            <p:ph type="pic" sz="quarter" idx="10"/>
          </p:nvPr>
        </p:nvPicPr>
        <p:blipFill>
          <a:blip r:embed="rId3">
            <a:extLst>
              <a:ext uri="{28A0092B-C50C-407E-A947-70E740481C1C}">
                <a14:useLocalDpi xmlns:a14="http://schemas.microsoft.com/office/drawing/2010/main" val="0"/>
              </a:ext>
            </a:extLst>
          </a:blip>
          <a:srcRect t="15591" b="15591"/>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39F7A2F1-185F-5EAE-EB23-8F35D5E6C554}"/>
              </a:ext>
            </a:extLst>
          </p:cNvPr>
          <p:cNvSpPr txBox="1"/>
          <p:nvPr/>
        </p:nvSpPr>
        <p:spPr>
          <a:xfrm>
            <a:off x="3148093" y="5685317"/>
            <a:ext cx="6094708" cy="369332"/>
          </a:xfrm>
          <a:prstGeom prst="rect">
            <a:avLst/>
          </a:prstGeom>
          <a:noFill/>
        </p:spPr>
        <p:txBody>
          <a:bodyPr wrap="square">
            <a:spAutoFit/>
          </a:bodyPr>
          <a:lstStyle/>
          <a:p>
            <a:r>
              <a:rPr lang="en-US" dirty="0"/>
              <a:t>© New Jersey Italian Heritage Commission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1"/>
          </p:nvPr>
        </p:nvSpPr>
        <p:spPr/>
        <p:txBody>
          <a:bodyPr>
            <a:noAutofit/>
          </a:bodyPr>
          <a:lstStyle/>
          <a:p>
            <a:r>
              <a:rPr sz="2800" b="0" dirty="0"/>
              <a:t>Bakhita was born around 1869 in the village of </a:t>
            </a:r>
            <a:r>
              <a:rPr sz="2800" b="0" dirty="0" err="1"/>
              <a:t>Olgossa</a:t>
            </a:r>
            <a:r>
              <a:rPr sz="2800" b="0" dirty="0"/>
              <a:t>, in </a:t>
            </a:r>
            <a:r>
              <a:rPr sz="2800" dirty="0">
                <a:solidFill>
                  <a:srgbClr val="C00000"/>
                </a:solidFill>
              </a:rPr>
              <a:t>Darfur, Sudan</a:t>
            </a:r>
            <a:r>
              <a:rPr sz="2800" b="0" dirty="0"/>
              <a:t>. She lived a happy and secure life in a prosperous family. Her early years were filled with freedom, love, and community life. This peace was shattered by her kidnapping.</a:t>
            </a:r>
          </a:p>
        </p:txBody>
      </p:sp>
      <p:sp>
        <p:nvSpPr>
          <p:cNvPr id="2" name="Title 1"/>
          <p:cNvSpPr>
            <a:spLocks noGrp="1"/>
          </p:cNvSpPr>
          <p:nvPr>
            <p:ph type="title"/>
          </p:nvPr>
        </p:nvSpPr>
        <p:spPr/>
        <p:txBody>
          <a:bodyPr/>
          <a:lstStyle/>
          <a:p>
            <a:r>
              <a:rPr dirty="0"/>
              <a:t>Early Life</a:t>
            </a:r>
          </a:p>
        </p:txBody>
      </p:sp>
      <p:pic>
        <p:nvPicPr>
          <p:cNvPr id="2050" name="Picture 2">
            <a:extLst>
              <a:ext uri="{FF2B5EF4-FFF2-40B4-BE49-F238E27FC236}">
                <a16:creationId xmlns:a16="http://schemas.microsoft.com/office/drawing/2014/main" id="{7FC2C233-5697-104A-CD07-675D51B93DCF}"/>
              </a:ext>
            </a:extLst>
          </p:cNvPr>
          <p:cNvPicPr>
            <a:picLocks noGrp="1" noChangeAspect="1" noChangeArrowheads="1"/>
          </p:cNvPicPr>
          <p:nvPr>
            <p:ph type="pic" sz="quarter" idx="10"/>
          </p:nvPr>
        </p:nvPicPr>
        <p:blipFill>
          <a:blip r:embed="rId3">
            <a:extLst>
              <a:ext uri="{28A0092B-C50C-407E-A947-70E740481C1C}">
                <a14:useLocalDpi xmlns:a14="http://schemas.microsoft.com/office/drawing/2010/main" val="0"/>
              </a:ext>
            </a:extLst>
          </a:blip>
          <a:srcRect t="10512" b="10512"/>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1"/>
          </p:nvPr>
        </p:nvSpPr>
        <p:spPr/>
        <p:txBody>
          <a:bodyPr>
            <a:noAutofit/>
          </a:bodyPr>
          <a:lstStyle/>
          <a:p>
            <a:r>
              <a:rPr sz="2800" b="0" dirty="0"/>
              <a:t>At the age of 7 or 8, </a:t>
            </a:r>
            <a:r>
              <a:rPr sz="2800" dirty="0">
                <a:solidFill>
                  <a:srgbClr val="008000"/>
                </a:solidFill>
              </a:rPr>
              <a:t>Bakhita was kidnapped by Arab </a:t>
            </a:r>
            <a:r>
              <a:rPr lang="en-US" sz="2800" dirty="0">
                <a:solidFill>
                  <a:srgbClr val="008000"/>
                </a:solidFill>
              </a:rPr>
              <a:t>Muslim </a:t>
            </a:r>
            <a:r>
              <a:rPr sz="2800" dirty="0">
                <a:solidFill>
                  <a:srgbClr val="008000"/>
                </a:solidFill>
              </a:rPr>
              <a:t>slave traders.</a:t>
            </a:r>
            <a:r>
              <a:rPr sz="2800" b="0" dirty="0"/>
              <a:t> She was forcibly marched for miles and sold into </a:t>
            </a:r>
            <a:r>
              <a:rPr lang="en-US" sz="2800" b="0" dirty="0"/>
              <a:t>enslavement </a:t>
            </a:r>
            <a:r>
              <a:rPr sz="2800" b="0" dirty="0"/>
              <a:t>multiple times. Her captors subjected her to brutal beatings and emotional trauma. Despite this, she showed incredible inner strength.</a:t>
            </a:r>
          </a:p>
        </p:txBody>
      </p:sp>
      <p:sp>
        <p:nvSpPr>
          <p:cNvPr id="2" name="Title 1"/>
          <p:cNvSpPr>
            <a:spLocks noGrp="1"/>
          </p:cNvSpPr>
          <p:nvPr>
            <p:ph type="title"/>
          </p:nvPr>
        </p:nvSpPr>
        <p:spPr/>
        <p:txBody>
          <a:bodyPr/>
          <a:lstStyle/>
          <a:p>
            <a:r>
              <a:t>Abduction and Enslavement</a:t>
            </a:r>
          </a:p>
        </p:txBody>
      </p:sp>
      <p:pic>
        <p:nvPicPr>
          <p:cNvPr id="3074" name="Picture 2">
            <a:extLst>
              <a:ext uri="{FF2B5EF4-FFF2-40B4-BE49-F238E27FC236}">
                <a16:creationId xmlns:a16="http://schemas.microsoft.com/office/drawing/2014/main" id="{FEBDDA2A-1F46-7584-3461-259F67B2CCC5}"/>
              </a:ext>
            </a:extLst>
          </p:cNvPr>
          <p:cNvPicPr>
            <a:picLocks noGrp="1" noChangeAspect="1" noChangeArrowheads="1"/>
          </p:cNvPicPr>
          <p:nvPr>
            <p:ph type="pic" sz="quarter" idx="10"/>
          </p:nvPr>
        </p:nvPicPr>
        <p:blipFill>
          <a:blip r:embed="rId3">
            <a:extLst>
              <a:ext uri="{28A0092B-C50C-407E-A947-70E740481C1C}">
                <a14:useLocalDpi xmlns:a14="http://schemas.microsoft.com/office/drawing/2010/main" val="0"/>
              </a:ext>
            </a:extLst>
          </a:blip>
          <a:srcRect t="12930" b="12930"/>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1"/>
          </p:nvPr>
        </p:nvSpPr>
        <p:spPr>
          <a:xfrm>
            <a:off x="289367" y="1563547"/>
            <a:ext cx="5847144" cy="3276600"/>
          </a:xfrm>
        </p:spPr>
        <p:txBody>
          <a:bodyPr>
            <a:noAutofit/>
          </a:bodyPr>
          <a:lstStyle/>
          <a:p>
            <a:r>
              <a:rPr sz="2800" b="0" dirty="0">
                <a:solidFill>
                  <a:schemeClr val="bg1"/>
                </a:solidFill>
              </a:rPr>
              <a:t>During her enslavement, she endured severe physical abuse and permanent </a:t>
            </a:r>
            <a:r>
              <a:rPr sz="2800" dirty="0">
                <a:solidFill>
                  <a:srgbClr val="008000"/>
                </a:solidFill>
              </a:rPr>
              <a:t>scarification</a:t>
            </a:r>
            <a:r>
              <a:rPr lang="en-US" sz="2800" b="0" dirty="0">
                <a:solidFill>
                  <a:srgbClr val="008000"/>
                </a:solidFill>
              </a:rPr>
              <a:t> </a:t>
            </a:r>
            <a:r>
              <a:rPr lang="en-US" sz="2800" b="0" dirty="0">
                <a:solidFill>
                  <a:schemeClr val="bg1"/>
                </a:solidFill>
              </a:rPr>
              <a:t>from Turkish Muslim enslavers</a:t>
            </a:r>
            <a:r>
              <a:rPr sz="2800" b="0" dirty="0">
                <a:solidFill>
                  <a:schemeClr val="bg1"/>
                </a:solidFill>
              </a:rPr>
              <a:t>.</a:t>
            </a:r>
            <a:r>
              <a:rPr sz="2800" b="0" dirty="0"/>
              <a:t> </a:t>
            </a:r>
            <a:r>
              <a:rPr sz="2800" b="0" dirty="0">
                <a:solidFill>
                  <a:schemeClr val="bg1"/>
                </a:solidFill>
              </a:rPr>
              <a:t>She was treated as property and forced to forget her original name. The name 'Bakhita,' meaning 'fortunate,' was given to her mockingly. Her body bore the marks of her suffering for the rest of her life.</a:t>
            </a:r>
          </a:p>
        </p:txBody>
      </p:sp>
      <p:sp>
        <p:nvSpPr>
          <p:cNvPr id="2" name="Title 1"/>
          <p:cNvSpPr>
            <a:spLocks noGrp="1"/>
          </p:cNvSpPr>
          <p:nvPr>
            <p:ph type="title"/>
          </p:nvPr>
        </p:nvSpPr>
        <p:spPr/>
        <p:txBody>
          <a:bodyPr/>
          <a:lstStyle/>
          <a:p>
            <a:r>
              <a:rPr dirty="0"/>
              <a:t>Life Under Slavery</a:t>
            </a:r>
          </a:p>
        </p:txBody>
      </p:sp>
      <p:pic>
        <p:nvPicPr>
          <p:cNvPr id="4100" name="Picture 4">
            <a:extLst>
              <a:ext uri="{FF2B5EF4-FFF2-40B4-BE49-F238E27FC236}">
                <a16:creationId xmlns:a16="http://schemas.microsoft.com/office/drawing/2014/main" id="{E2F7FF24-18F8-AE18-C848-577B6EDC2BA4}"/>
              </a:ext>
            </a:extLst>
          </p:cNvPr>
          <p:cNvPicPr>
            <a:picLocks noGrp="1" noChangeAspect="1" noChangeArrowheads="1"/>
          </p:cNvPicPr>
          <p:nvPr>
            <p:ph type="pic" sz="quarter" idx="10"/>
          </p:nvPr>
        </p:nvPicPr>
        <p:blipFill>
          <a:blip r:embed="rId3">
            <a:extLst>
              <a:ext uri="{28A0092B-C50C-407E-A947-70E740481C1C}">
                <a14:useLocalDpi xmlns:a14="http://schemas.microsoft.com/office/drawing/2010/main" val="0"/>
              </a:ext>
            </a:extLst>
          </a:blip>
          <a:srcRect l="22089" r="22089"/>
          <a:stretch>
            <a:fillRect/>
          </a:stretch>
        </p:blipFill>
        <p:spPr bwMode="auto">
          <a:xfrm>
            <a:off x="6979988" y="837893"/>
            <a:ext cx="4227375" cy="472790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1"/>
          </p:nvPr>
        </p:nvSpPr>
        <p:spPr/>
        <p:txBody>
          <a:bodyPr>
            <a:noAutofit/>
          </a:bodyPr>
          <a:lstStyle/>
          <a:p>
            <a:r>
              <a:rPr sz="2800" b="0" dirty="0"/>
              <a:t>Sudan at that time was under Egyptian rule with growing British influence. The </a:t>
            </a:r>
            <a:r>
              <a:rPr sz="2800" dirty="0">
                <a:solidFill>
                  <a:srgbClr val="008000"/>
                </a:solidFill>
              </a:rPr>
              <a:t>Mahdist </a:t>
            </a:r>
            <a:r>
              <a:rPr lang="en-US" sz="2800" dirty="0">
                <a:solidFill>
                  <a:srgbClr val="008000"/>
                </a:solidFill>
              </a:rPr>
              <a:t>U</a:t>
            </a:r>
            <a:r>
              <a:rPr sz="2800" dirty="0">
                <a:solidFill>
                  <a:srgbClr val="008000"/>
                </a:solidFill>
              </a:rPr>
              <a:t>prising</a:t>
            </a:r>
            <a:r>
              <a:rPr sz="2800" dirty="0"/>
              <a:t> </a:t>
            </a:r>
            <a:r>
              <a:rPr sz="2800" b="0" dirty="0"/>
              <a:t>(1881–1899) added further chaos to the region. Slave raids and instability were widespread, affecting many innocent lives. This turbulent environment set the stage for Bakhita’s ordeal.</a:t>
            </a:r>
          </a:p>
        </p:txBody>
      </p:sp>
      <p:sp>
        <p:nvSpPr>
          <p:cNvPr id="2" name="Title 1"/>
          <p:cNvSpPr>
            <a:spLocks noGrp="1"/>
          </p:cNvSpPr>
          <p:nvPr>
            <p:ph type="title"/>
          </p:nvPr>
        </p:nvSpPr>
        <p:spPr>
          <a:xfrm>
            <a:off x="761999" y="715961"/>
            <a:ext cx="6101787" cy="1189038"/>
          </a:xfrm>
        </p:spPr>
        <p:txBody>
          <a:bodyPr/>
          <a:lstStyle/>
          <a:p>
            <a:r>
              <a:rPr dirty="0">
                <a:solidFill>
                  <a:srgbClr val="C00000"/>
                </a:solidFill>
              </a:rPr>
              <a:t>Socio-Political Context</a:t>
            </a:r>
          </a:p>
        </p:txBody>
      </p:sp>
      <p:pic>
        <p:nvPicPr>
          <p:cNvPr id="5122" name="Picture 2">
            <a:extLst>
              <a:ext uri="{FF2B5EF4-FFF2-40B4-BE49-F238E27FC236}">
                <a16:creationId xmlns:a16="http://schemas.microsoft.com/office/drawing/2014/main" id="{D84F7BB7-BE03-1033-BB1A-BBD088E12E2A}"/>
              </a:ext>
            </a:extLst>
          </p:cNvPr>
          <p:cNvPicPr>
            <a:picLocks noGrp="1" noChangeAspect="1" noChangeArrowheads="1"/>
          </p:cNvPicPr>
          <p:nvPr>
            <p:ph type="pic" sz="quarter" idx="10"/>
          </p:nvPr>
        </p:nvPicPr>
        <p:blipFill>
          <a:blip r:embed="rId3">
            <a:extLst>
              <a:ext uri="{28A0092B-C50C-407E-A947-70E740481C1C}">
                <a14:useLocalDpi xmlns:a14="http://schemas.microsoft.com/office/drawing/2010/main" val="0"/>
              </a:ext>
            </a:extLst>
          </a:blip>
          <a:srcRect l="21412" r="21412"/>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1"/>
          </p:nvPr>
        </p:nvSpPr>
        <p:spPr>
          <a:xfrm>
            <a:off x="266218" y="1904999"/>
            <a:ext cx="6325564" cy="4096473"/>
          </a:xfrm>
        </p:spPr>
        <p:txBody>
          <a:bodyPr>
            <a:noAutofit/>
          </a:bodyPr>
          <a:lstStyle/>
          <a:p>
            <a:r>
              <a:rPr sz="2800" b="0" dirty="0"/>
              <a:t>In 1883, Bakhita was purchased by </a:t>
            </a:r>
            <a:r>
              <a:rPr sz="2800" dirty="0">
                <a:solidFill>
                  <a:srgbClr val="008000"/>
                </a:solidFill>
              </a:rPr>
              <a:t>Callisto </a:t>
            </a:r>
            <a:r>
              <a:rPr sz="2800" dirty="0" err="1">
                <a:solidFill>
                  <a:srgbClr val="008000"/>
                </a:solidFill>
              </a:rPr>
              <a:t>Legnani</a:t>
            </a:r>
            <a:r>
              <a:rPr sz="2800" b="0" dirty="0"/>
              <a:t>, the Italian consul. Unlike her previous owners, he treated her with kindness and humanity. For the first time, she experienced respect and some sense of security. This encounter would change her destiny.</a:t>
            </a:r>
          </a:p>
        </p:txBody>
      </p:sp>
      <p:sp>
        <p:nvSpPr>
          <p:cNvPr id="2" name="Title 1"/>
          <p:cNvSpPr>
            <a:spLocks noGrp="1"/>
          </p:cNvSpPr>
          <p:nvPr>
            <p:ph type="title"/>
          </p:nvPr>
        </p:nvSpPr>
        <p:spPr>
          <a:xfrm>
            <a:off x="819873" y="333996"/>
            <a:ext cx="5334000" cy="1189038"/>
          </a:xfrm>
        </p:spPr>
        <p:txBody>
          <a:bodyPr/>
          <a:lstStyle/>
          <a:p>
            <a:r>
              <a:rPr dirty="0"/>
              <a:t>Encounter with Italian Consul</a:t>
            </a:r>
          </a:p>
        </p:txBody>
      </p:sp>
      <p:pic>
        <p:nvPicPr>
          <p:cNvPr id="6" name="Picture Placeholder 5" descr="A green building with a tower&#10;&#10;AI-generated content may be incorrect.">
            <a:extLst>
              <a:ext uri="{FF2B5EF4-FFF2-40B4-BE49-F238E27FC236}">
                <a16:creationId xmlns:a16="http://schemas.microsoft.com/office/drawing/2014/main" id="{AD59BC54-FE55-B985-4EFD-61935C5ED964}"/>
              </a:ext>
            </a:extLst>
          </p:cNvPr>
          <p:cNvPicPr>
            <a:picLocks noGrp="1" noChangeAspect="1"/>
          </p:cNvPicPr>
          <p:nvPr>
            <p:ph type="pic" sz="quarter" idx="10"/>
          </p:nvPr>
        </p:nvPicPr>
        <p:blipFill>
          <a:blip r:embed="rId3"/>
          <a:srcRect l="20160" r="20160"/>
          <a:stretch>
            <a:fillRect/>
          </a:stretch>
        </p:blipFill>
        <p:spPr/>
      </p:pic>
      <p:sp>
        <p:nvSpPr>
          <p:cNvPr id="7" name="TextBox 6">
            <a:extLst>
              <a:ext uri="{FF2B5EF4-FFF2-40B4-BE49-F238E27FC236}">
                <a16:creationId xmlns:a16="http://schemas.microsoft.com/office/drawing/2014/main" id="{E9999174-4FBB-5BA4-4FEA-1D7C0927048E}"/>
              </a:ext>
            </a:extLst>
          </p:cNvPr>
          <p:cNvSpPr txBox="1"/>
          <p:nvPr/>
        </p:nvSpPr>
        <p:spPr>
          <a:xfrm>
            <a:off x="8262176" y="5062667"/>
            <a:ext cx="2108269" cy="369332"/>
          </a:xfrm>
          <a:prstGeom prst="rect">
            <a:avLst/>
          </a:prstGeom>
          <a:noFill/>
        </p:spPr>
        <p:txBody>
          <a:bodyPr wrap="none" rtlCol="0">
            <a:spAutoFit/>
          </a:bodyPr>
          <a:lstStyle/>
          <a:p>
            <a:r>
              <a:rPr lang="en-US" dirty="0"/>
              <a:t>Sudanese Mosque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1"/>
          </p:nvPr>
        </p:nvSpPr>
        <p:spPr>
          <a:xfrm>
            <a:off x="761999" y="1905000"/>
            <a:ext cx="5951317" cy="3276600"/>
          </a:xfrm>
        </p:spPr>
        <p:txBody>
          <a:bodyPr>
            <a:noAutofit/>
          </a:bodyPr>
          <a:lstStyle/>
          <a:p>
            <a:r>
              <a:rPr sz="2800" dirty="0">
                <a:solidFill>
                  <a:srgbClr val="C00000"/>
                </a:solidFill>
              </a:rPr>
              <a:t>Bakhita traveled to Italy</a:t>
            </a:r>
            <a:r>
              <a:rPr sz="2800" b="0" dirty="0"/>
              <a:t> with the consul's family, escaping the horrors of slavery. Italy opened the door to a new life and new possibilities. It was here she encountered Christianity for the first time. Her hope and faith began to grow.</a:t>
            </a:r>
          </a:p>
        </p:txBody>
      </p:sp>
      <p:sp>
        <p:nvSpPr>
          <p:cNvPr id="2" name="Title 1"/>
          <p:cNvSpPr>
            <a:spLocks noGrp="1"/>
          </p:cNvSpPr>
          <p:nvPr>
            <p:ph type="title"/>
          </p:nvPr>
        </p:nvSpPr>
        <p:spPr>
          <a:xfrm>
            <a:off x="1265499" y="487362"/>
            <a:ext cx="5334000" cy="1189038"/>
          </a:xfrm>
        </p:spPr>
        <p:txBody>
          <a:bodyPr/>
          <a:lstStyle/>
          <a:p>
            <a:r>
              <a:t>Journey to Italy</a:t>
            </a:r>
          </a:p>
        </p:txBody>
      </p:sp>
      <p:pic>
        <p:nvPicPr>
          <p:cNvPr id="7170" name="Picture 2">
            <a:extLst>
              <a:ext uri="{FF2B5EF4-FFF2-40B4-BE49-F238E27FC236}">
                <a16:creationId xmlns:a16="http://schemas.microsoft.com/office/drawing/2014/main" id="{D5EDE922-9ADE-73E0-6FFD-257FE595D438}"/>
              </a:ext>
            </a:extLst>
          </p:cNvPr>
          <p:cNvPicPr>
            <a:picLocks noGrp="1" noChangeAspect="1" noChangeArrowheads="1"/>
          </p:cNvPicPr>
          <p:nvPr>
            <p:ph type="pic" sz="quarter" idx="10"/>
          </p:nvPr>
        </p:nvPicPr>
        <p:blipFill>
          <a:blip r:embed="rId3">
            <a:extLst>
              <a:ext uri="{28A0092B-C50C-407E-A947-70E740481C1C}">
                <a14:useLocalDpi xmlns:a14="http://schemas.microsoft.com/office/drawing/2010/main" val="0"/>
              </a:ext>
            </a:extLst>
          </a:blip>
          <a:srcRect t="7121" b="7121"/>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2_Office Theme">
  <a:themeElements>
    <a:clrScheme name="Custom 24">
      <a:dk1>
        <a:srgbClr val="000000"/>
      </a:dk1>
      <a:lt1>
        <a:srgbClr val="FFFFFF"/>
      </a:lt1>
      <a:dk2>
        <a:srgbClr val="000000"/>
      </a:dk2>
      <a:lt2>
        <a:srgbClr val="E6E6E6"/>
      </a:lt2>
      <a:accent1>
        <a:srgbClr val="264653"/>
      </a:accent1>
      <a:accent2>
        <a:srgbClr val="2A9D8F"/>
      </a:accent2>
      <a:accent3>
        <a:srgbClr val="E9C46A"/>
      </a:accent3>
      <a:accent4>
        <a:srgbClr val="F4A261"/>
      </a:accent4>
      <a:accent5>
        <a:srgbClr val="E76F51"/>
      </a:accent5>
      <a:accent6>
        <a:srgbClr val="FFFFFF"/>
      </a:accent6>
      <a:hlink>
        <a:srgbClr val="FFFFFF"/>
      </a:hlink>
      <a:folHlink>
        <a:srgbClr val="FFFFFF"/>
      </a:folHlink>
    </a:clrScheme>
    <a:fontScheme name="Heritage and History">
      <a:majorFont>
        <a:latin typeface="Segoe UI"/>
        <a:ea typeface=""/>
        <a:cs typeface=""/>
      </a:majorFont>
      <a:minorFont>
        <a:latin typeface="Segoe UI"/>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lack History Month_TM10103076_Win32_LH_v4" id="{5AE25372-5B71-4B3F-A332-C4D84C968E46}" vid="{07F4610E-88B6-4CC8-AAA7-899DFEA9E17B}"/>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_ip_UnifiedCompliancePolicyUIAction xmlns="http://schemas.microsoft.com/sharepoint/v3" xsi:nil="true"/>
    <Image xmlns="71af3243-3dd4-4a8d-8c0d-dd76da1f02a5">
      <Url xsi:nil="true"/>
      <Description xsi:nil="true"/>
    </Image>
    <_ip_UnifiedCompliancePolicyProperties xmlns="http://schemas.microsoft.com/sharepoint/v3" xsi:nil="true"/>
    <lcf76f155ced4ddcb4097134ff3c332f xmlns="71af3243-3dd4-4a8d-8c0d-dd76da1f02a5">
      <Terms xmlns="http://schemas.microsoft.com/office/infopath/2007/PartnerControls"/>
    </lcf76f155ced4ddcb4097134ff3c332f>
    <TaxCatchAll xmlns="230e9df3-be65-4c73-a93b-d1236ebd677e"/>
    <MediaServiceKeyPoints xmlns="71af3243-3dd4-4a8d-8c0d-dd76da1f02a5"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8" ma:contentTypeDescription="Create a new document." ma:contentTypeScope="" ma:versionID="22a266b9fa9a230c5a512669d8b298c3">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eddc33fff6b14141ee5c74a0d29ea6a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element ref="ns1:_ip_UnifiedCompliancePolicyProperties" minOccurs="0"/>
                <xsd:element ref="ns1:_ip_UnifiedCompliancePolicyUIAction" minOccurs="0"/>
                <xsd:element ref="ns2:Image" minOccurs="0"/>
                <xsd:element ref="ns2: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xsd:simpleType>
        <xsd:restriction base="dms:Note"/>
      </xsd:simpleType>
    </xsd:element>
    <xsd:element name="_ip_UnifiedCompliancePolicyUIAction" ma:index="21"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element name="Image" ma:index="22" nillable="true" ma:displayName="Image" ma:format="Image" ma:internalName="Image">
      <xsd:complexType>
        <xsd:complexContent>
          <xsd:extension base="dms:URL">
            <xsd:sequence>
              <xsd:element name="Url" type="dms:ValidUrl" minOccurs="0" nillable="true"/>
              <xsd:element name="Description" type="xsd:string" nillable="true"/>
            </xsd:sequence>
          </xsd:extension>
        </xsd:complexContent>
      </xsd:complexType>
    </xsd:element>
    <xsd:element name="lcf76f155ced4ddcb4097134ff3c332f" ma:index="24" nillable="true" ma:taxonomy="true" ma:internalName="lcf76f155ced4ddcb4097134ff3c332f" ma:taxonomyFieldName="MediaServiceAITags" ma:displayName="Image Tags" ma:readOnly="false" ma:fieldId="{5cf76f15-5ced-4ddc-b409-7134ff3c332f}" ma:taxonomyMulti="true" ma:sspId="e385fb40-52d4-4fae-9c5b-3e8ff8a5878e" ma:termSetId="09814cd3-568e-4e90-9814-8d621ff8fb84"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5" nillable="true" ma:displayName="Taxonomy Catch All Column" ma:hidden="true" ma:list="{3f6bfcbc-3db3-4ae6-bd76-326f0798ad28}" ma:internalName="TaxCatchAll"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CFAAC47-BD84-465D-B982-7A75BCC08F7D}">
  <ds:schemaRefs>
    <ds:schemaRef ds:uri="http://schemas.microsoft.com/sharepoint/v3/contenttype/forms"/>
  </ds:schemaRefs>
</ds:datastoreItem>
</file>

<file path=customXml/itemProps2.xml><?xml version="1.0" encoding="utf-8"?>
<ds:datastoreItem xmlns:ds="http://schemas.openxmlformats.org/officeDocument/2006/customXml" ds:itemID="{0F89EEA4-141F-4066-B57B-E44468FB3D6E}">
  <ds:schemaRefs>
    <ds:schemaRef ds:uri="http://schemas.microsoft.com/office/2006/metadata/properties"/>
    <ds:schemaRef ds:uri="http://schemas.microsoft.com/office/infopath/2007/PartnerControls"/>
    <ds:schemaRef ds:uri="71af3243-3dd4-4a8d-8c0d-dd76da1f02a5"/>
    <ds:schemaRef ds:uri="http://schemas.microsoft.com/sharepoint/v3"/>
    <ds:schemaRef ds:uri="230e9df3-be65-4c73-a93b-d1236ebd677e"/>
  </ds:schemaRefs>
</ds:datastoreItem>
</file>

<file path=customXml/itemProps3.xml><?xml version="1.0" encoding="utf-8"?>
<ds:datastoreItem xmlns:ds="http://schemas.openxmlformats.org/officeDocument/2006/customXml" ds:itemID="{A8A967B1-A0A0-415E-82CC-A85AEE3A679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Black History Month presentation</Template>
  <TotalTime>1950</TotalTime>
  <Words>1538</Words>
  <Application>Microsoft Office PowerPoint</Application>
  <PresentationFormat>Widescreen</PresentationFormat>
  <Paragraphs>121</Paragraphs>
  <Slides>27</Slides>
  <Notes>21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27</vt:i4>
      </vt:variant>
    </vt:vector>
  </HeadingPairs>
  <TitlesOfParts>
    <vt:vector size="34" baseType="lpstr">
      <vt:lpstr>Amasis MT Pro Black</vt:lpstr>
      <vt:lpstr>Arial</vt:lpstr>
      <vt:lpstr>Bahnschrift Light Condensed</vt:lpstr>
      <vt:lpstr>Calibri</vt:lpstr>
      <vt:lpstr>Segoe UI</vt:lpstr>
      <vt:lpstr>Times New Roman</vt:lpstr>
      <vt:lpstr>2_Office Theme</vt:lpstr>
      <vt:lpstr>PowerPoint Presentation</vt:lpstr>
      <vt:lpstr>Saint Josephine Margaret Bakhita: From Slavery to Sainthood</vt:lpstr>
      <vt:lpstr>Introduction</vt:lpstr>
      <vt:lpstr>Early Life</vt:lpstr>
      <vt:lpstr>Abduction and Enslavement</vt:lpstr>
      <vt:lpstr>Life Under Slavery</vt:lpstr>
      <vt:lpstr>Socio-Political Context</vt:lpstr>
      <vt:lpstr>Encounter with Italian Consul</vt:lpstr>
      <vt:lpstr>Journey to Italy</vt:lpstr>
      <vt:lpstr>Freedom in Italy</vt:lpstr>
      <vt:lpstr>Conversion to Catholicism</vt:lpstr>
      <vt:lpstr>Religious Vocation</vt:lpstr>
      <vt:lpstr>Life as a Religious Sister</vt:lpstr>
      <vt:lpstr>Message of Forgiveness</vt:lpstr>
      <vt:lpstr>Spiritual Strength</vt:lpstr>
      <vt:lpstr>Public Influence</vt:lpstr>
      <vt:lpstr>During World War II</vt:lpstr>
      <vt:lpstr>First Recognized Miracle</vt:lpstr>
      <vt:lpstr>Second Recognized Miracle</vt:lpstr>
      <vt:lpstr>Canonization</vt:lpstr>
      <vt:lpstr>Patronage</vt:lpstr>
      <vt:lpstr>Legacy of Saving Lives</vt:lpstr>
      <vt:lpstr>February 8 - Feast Day</vt:lpstr>
      <vt:lpstr>Global Recognition</vt:lpstr>
      <vt:lpstr>Reflection</vt:lpstr>
      <vt:lpstr>Conclusion</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Dr. Kevin T Brady</dc:creator>
  <cp:keywords/>
  <dc:description/>
  <cp:lastModifiedBy>Dr. Kevin T Brady</cp:lastModifiedBy>
  <cp:revision>12</cp:revision>
  <dcterms:created xsi:type="dcterms:W3CDTF">2025-04-30T17:00:10Z</dcterms:created>
  <dcterms:modified xsi:type="dcterms:W3CDTF">2025-07-21T17:59:48Z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